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7" r:id="rId3"/>
    <p:sldId id="262" r:id="rId4"/>
    <p:sldId id="264" r:id="rId5"/>
    <p:sldId id="261" r:id="rId6"/>
    <p:sldId id="260" r:id="rId7"/>
    <p:sldId id="263" r:id="rId8"/>
    <p:sldId id="259" r:id="rId9"/>
    <p:sldId id="268" r:id="rId10"/>
    <p:sldId id="267" r:id="rId11"/>
    <p:sldId id="258" r:id="rId12"/>
    <p:sldId id="266" r:id="rId13"/>
    <p:sldId id="265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CE248-4D59-4D4B-98E2-3BD3EEF8DDB9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94ABD-BCCF-451E-9E9D-2ED5718E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406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13/09/2022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23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27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png"/><Relationship Id="rId5" Type="http://schemas.openxmlformats.org/officeDocument/2006/relationships/image" Target="../media/image28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itefield-inf.lancs.sch.uk/online-game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08" y="779318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1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2" y="361919"/>
            <a:ext cx="3015269" cy="2043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2" y="2229235"/>
            <a:ext cx="1291411" cy="19146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596" y="4143846"/>
            <a:ext cx="2990521" cy="20487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r="9018"/>
          <a:stretch/>
        </p:blipFill>
        <p:spPr>
          <a:xfrm>
            <a:off x="9602584" y="324784"/>
            <a:ext cx="1924483" cy="2075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2149" y="4505723"/>
            <a:ext cx="1861476" cy="1738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0" y="4505723"/>
            <a:ext cx="1168323" cy="872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5997" y="324784"/>
            <a:ext cx="1632403" cy="198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/>
          <a:stretch/>
        </p:blipFill>
        <p:spPr>
          <a:xfrm>
            <a:off x="1870364" y="2369389"/>
            <a:ext cx="1751754" cy="17744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1" y="2294292"/>
            <a:ext cx="2982744" cy="22278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50"/>
          <a:stretch/>
        </p:blipFill>
        <p:spPr>
          <a:xfrm rot="5400000">
            <a:off x="8643527" y="5207941"/>
            <a:ext cx="873521" cy="11988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60176" y="541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0574" y="7499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1 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9352" y="1277736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chemeClr val="accent1"/>
                </a:solidFill>
                <a:latin typeface="CCW Cursive Writing 1" panose="03050602040000000000" pitchFamily="66" charset="0"/>
              </a:rPr>
              <a:t>4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351" y="2677414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5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9350" y="4071230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6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6172" y="1091603"/>
            <a:ext cx="1004455" cy="13618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9545" y="2608495"/>
            <a:ext cx="997081" cy="14368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41103" y="2583670"/>
            <a:ext cx="990440" cy="141670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55280" y="1462331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Azam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023751" y="1449341"/>
            <a:ext cx="124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US" dirty="0" err="1" smtClean="0"/>
              <a:t>Willan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318142" y="4684259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Aziz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7883960" y="4710023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Ahmed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818576" y="2933254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Williams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10093605" y="3304533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GB" dirty="0" err="1" smtClean="0"/>
              <a:t>Rizaq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792840" y="1202367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Jordan 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5904137" y="4726462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Hutton  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8930" y="1221966"/>
            <a:ext cx="1310967" cy="98322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4" t="37151" r="51416" b="27633"/>
          <a:stretch/>
        </p:blipFill>
        <p:spPr>
          <a:xfrm rot="5400000">
            <a:off x="8773495" y="1187954"/>
            <a:ext cx="1313953" cy="10482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4" t="24251" r="41212" b="28850"/>
          <a:stretch/>
        </p:blipFill>
        <p:spPr>
          <a:xfrm rot="5400000">
            <a:off x="6704606" y="4388842"/>
            <a:ext cx="1223973" cy="9880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078" y="4336221"/>
            <a:ext cx="1148872" cy="13724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99454" y="4071230"/>
            <a:ext cx="1345355" cy="16374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06339" y="2437773"/>
            <a:ext cx="1174494" cy="151907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0016744" y="2571140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Liaquat</a:t>
            </a:r>
            <a:endParaRPr lang="en-GB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27268" y="2630913"/>
            <a:ext cx="971716" cy="144485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829684" y="2968857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Kausar</a:t>
            </a:r>
            <a:r>
              <a:rPr lang="en-US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3.10pm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</a:t>
            </a:r>
            <a:r>
              <a:rPr lang="en-GB" dirty="0" smtClean="0">
                <a:latin typeface="CCW Cursive Writing 1" panose="03050602040000000000" pitchFamily="66" charset="0"/>
              </a:rPr>
              <a:t>promptly and you must hand your child over to the classroom team.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690" y="54400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vocabulary mat </a:t>
            </a:r>
            <a:r>
              <a:rPr lang="en-GB" dirty="0" smtClean="0">
                <a:latin typeface="CCW Cursive Writing 1" panose="03050602040000000000" pitchFamily="66" charset="0"/>
              </a:rPr>
              <a:t>and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key learning hands</a:t>
            </a:r>
            <a:r>
              <a:rPr lang="en-GB" dirty="0" smtClean="0">
                <a:latin typeface="CCW Cursive Writing 1" panose="03050602040000000000" pitchFamily="66" charset="0"/>
              </a:rPr>
              <a:t> to show you what we will be learning over the half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590" y="2918000"/>
            <a:ext cx="4945726" cy="34713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295" y="5567469"/>
            <a:ext cx="487363" cy="4873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5232" y="2918000"/>
            <a:ext cx="3098050" cy="328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rgbClr val="FF0000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599" y="615876"/>
            <a:ext cx="1983659" cy="14816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2056" y="605862"/>
            <a:ext cx="1904520" cy="1422512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816" y="54226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u="sng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This is an additional phonics session aiming to boost any children that have gaps in their phonics knowledge.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3858" y="58841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82" y="3813164"/>
            <a:ext cx="5112868" cy="2556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in </a:t>
            </a:r>
            <a:r>
              <a:rPr lang="en-GB" sz="2000" b="1" dirty="0" smtClean="0">
                <a:latin typeface="XCCW Joined 1a" panose="03050602040000000000" pitchFamily="66" charset="0"/>
              </a:rPr>
              <a:t>June</a:t>
            </a:r>
            <a:r>
              <a:rPr lang="en-GB" sz="2000" dirty="0" smtClean="0">
                <a:latin typeface="XCCW Joined 1a" panose="03050602040000000000" pitchFamily="66" charset="0"/>
              </a:rPr>
              <a:t> we have a phonics screening check to asses the children’s phonics 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in 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1920" y="4667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046" y="32355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0311" y="1290999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</a:t>
            </a:r>
            <a:r>
              <a:rPr lang="en-GB" b="1" u="sng" dirty="0" smtClean="0">
                <a:latin typeface="CCW Cursive Writing 1" panose="03050602040000000000" pitchFamily="66" charset="0"/>
              </a:rPr>
              <a:t>every day</a:t>
            </a:r>
            <a:r>
              <a:rPr lang="en-GB" dirty="0" smtClean="0">
                <a:latin typeface="CCW Cursive Writing 1" panose="03050602040000000000" pitchFamily="66" charset="0"/>
              </a:rPr>
              <a:t>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217" y="2568193"/>
            <a:ext cx="2410694" cy="1800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332996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405716" y="2527075"/>
            <a:ext cx="50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7854" y="6042850"/>
            <a:ext cx="487363" cy="4873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14805" y="2527075"/>
            <a:ext cx="337945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Books will be changed on a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Monday,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Wednesday,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Friday. </a:t>
            </a:r>
          </a:p>
          <a:p>
            <a:endParaRPr lang="en-GB" sz="1400" dirty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latin typeface="XCCW Joined 1a" panose="03050602040000000000" pitchFamily="66" charset="0"/>
              </a:rPr>
              <a:t>Please read the book </a:t>
            </a:r>
            <a:r>
              <a:rPr lang="en-GB" sz="1400" b="1" u="sng" dirty="0" smtClean="0">
                <a:latin typeface="XCCW Joined 1a" panose="03050602040000000000" pitchFamily="66" charset="0"/>
              </a:rPr>
              <a:t>twice.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1- for phonics practise </a:t>
            </a:r>
          </a:p>
          <a:p>
            <a:r>
              <a:rPr lang="en-US" sz="1400" dirty="0" smtClean="0">
                <a:latin typeface="XCCW Joined 1a" panose="03050602040000000000" pitchFamily="66" charset="0"/>
              </a:rPr>
              <a:t>2- to develop reading fluency</a:t>
            </a:r>
            <a:endParaRPr lang="en-GB" sz="1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244" y="595052"/>
            <a:ext cx="6181643" cy="58971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931" y="1501140"/>
            <a:ext cx="36769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>
                <a:latin typeface="CCW Cursive Writing 1" panose="03050602040000000000" pitchFamily="66" charset="0"/>
              </a:rPr>
              <a:t>Children’s reading will be listened to throughout the week so they will need to bring their </a:t>
            </a:r>
            <a:r>
              <a:rPr lang="en-GB" u="sng" dirty="0">
                <a:latin typeface="CCW Cursive Writing 1" panose="03050602040000000000" pitchFamily="66" charset="0"/>
              </a:rPr>
              <a:t>reading book, reading record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u="sng" dirty="0">
                <a:latin typeface="CCW Cursive Writing 1" panose="03050602040000000000" pitchFamily="66" charset="0"/>
              </a:rPr>
              <a:t>book bags </a:t>
            </a:r>
            <a:r>
              <a:rPr lang="en-GB" dirty="0">
                <a:latin typeface="CCW Cursive Writing 1" panose="03050602040000000000" pitchFamily="66" charset="0"/>
              </a:rPr>
              <a:t>every day.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73582" y="244131"/>
            <a:ext cx="67782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accent4"/>
                </a:solidFill>
                <a:latin typeface="CCW Cursive Writing 1" panose="03050602040000000000" pitchFamily="66" charset="0"/>
              </a:rPr>
              <a:t>The importance of reading </a:t>
            </a:r>
          </a:p>
        </p:txBody>
      </p:sp>
    </p:spTree>
    <p:extLst>
      <p:ext uri="{BB962C8B-B14F-4D97-AF65-F5344CB8AC3E}">
        <p14:creationId xmlns:p14="http://schemas.microsoft.com/office/powerpoint/2010/main" val="2408008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4430" y="144777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9957" y="475057"/>
            <a:ext cx="104823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The school Website</a:t>
            </a:r>
            <a:endParaRPr lang="en-GB" sz="44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4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119" y="1253366"/>
            <a:ext cx="4755827" cy="40044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44725" y="1722542"/>
            <a:ext cx="427349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Th</a:t>
            </a:r>
            <a:r>
              <a:rPr lang="en-US" sz="1400" dirty="0" smtClean="0">
                <a:latin typeface="XCCW Joined 1a" panose="03050602040000000000" pitchFamily="66" charset="0"/>
              </a:rPr>
              <a:t>e school website contains lots of information about school and what’s going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Your class teachers will upload pictures and information about your child’s class so you can keep up to date with their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If you do not want your child to be on pictures on the school website please inform your class teacher.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 can access your class page by clicking on the numbers at the bottom of the homepage. </a:t>
            </a:r>
          </a:p>
        </p:txBody>
      </p:sp>
    </p:spTree>
    <p:extLst>
      <p:ext uri="{BB962C8B-B14F-4D97-AF65-F5344CB8AC3E}">
        <p14:creationId xmlns:p14="http://schemas.microsoft.com/office/powerpoint/2010/main" val="81861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4 – 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5 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Thursday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6 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Wednesday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</a:t>
            </a:r>
            <a:r>
              <a:rPr lang="en-GB" b="1" u="sng" dirty="0" smtClean="0">
                <a:latin typeface="CCW Cursive Writing 1" panose="03050602040000000000" pitchFamily="66" charset="0"/>
              </a:rPr>
              <a:t>trainers</a:t>
            </a:r>
            <a:r>
              <a:rPr lang="en-GB" b="1" dirty="0" smtClean="0"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1513" y="58058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9216" y="535132"/>
            <a:ext cx="8304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CW Cursive Writing 1" panose="03050602040000000000" pitchFamily="66" charset="0"/>
              </a:rPr>
              <a:t>General Reminders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children’s jumpers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algn="ctr"/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keep your class teacher updated with any medical needs or changes. </a:t>
            </a: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support and cooperation! </a:t>
            </a: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758</Words>
  <Application>Microsoft Office PowerPoint</Application>
  <PresentationFormat>Widescreen</PresentationFormat>
  <Paragraphs>145</Paragraphs>
  <Slides>13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CCW Cursive Writing 1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Rebecca Kearsley</cp:lastModifiedBy>
  <cp:revision>52</cp:revision>
  <dcterms:created xsi:type="dcterms:W3CDTF">2020-09-22T10:22:53Z</dcterms:created>
  <dcterms:modified xsi:type="dcterms:W3CDTF">2022-09-13T10:20:41Z</dcterms:modified>
</cp:coreProperties>
</file>