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0"/>
  </p:notesMasterIdLst>
  <p:sldIdLst>
    <p:sldId id="256" r:id="rId2"/>
    <p:sldId id="293" r:id="rId3"/>
    <p:sldId id="294" r:id="rId4"/>
    <p:sldId id="295" r:id="rId5"/>
    <p:sldId id="296" r:id="rId6"/>
    <p:sldId id="309" r:id="rId7"/>
    <p:sldId id="310" r:id="rId8"/>
    <p:sldId id="297" r:id="rId9"/>
    <p:sldId id="280" r:id="rId10"/>
    <p:sldId id="311" r:id="rId11"/>
    <p:sldId id="284" r:id="rId12"/>
    <p:sldId id="312" r:id="rId13"/>
    <p:sldId id="313" r:id="rId14"/>
    <p:sldId id="298" r:id="rId15"/>
    <p:sldId id="299" r:id="rId16"/>
    <p:sldId id="308" r:id="rId17"/>
    <p:sldId id="268" r:id="rId18"/>
    <p:sldId id="314" r:id="rId19"/>
    <p:sldId id="272" r:id="rId20"/>
    <p:sldId id="315" r:id="rId21"/>
    <p:sldId id="316" r:id="rId22"/>
    <p:sldId id="318" r:id="rId23"/>
    <p:sldId id="301" r:id="rId24"/>
    <p:sldId id="300" r:id="rId25"/>
    <p:sldId id="302" r:id="rId26"/>
    <p:sldId id="304" r:id="rId27"/>
    <p:sldId id="303" r:id="rId28"/>
    <p:sldId id="307" r:id="rId2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5850"/>
    <p:restoredTop sz="88946" autoAdjust="0"/>
  </p:normalViewPr>
  <p:slideViewPr>
    <p:cSldViewPr snapToGrid="0" snapToObjects="1">
      <p:cViewPr varScale="1">
        <p:scale>
          <a:sx n="102" d="100"/>
          <a:sy n="102" d="100"/>
        </p:scale>
        <p:origin x="330" y="11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notesMaster" Target="notesMasters/notesMaster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4AF0C7D-68EA-48E4-B2AC-905D6CE5034B}" type="datetimeFigureOut">
              <a:rPr lang="en-GB" smtClean="0"/>
              <a:t>20/04/2023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DB1BBC4-427B-4B0E-B2BA-8B199EA43BD3}" type="slidenum">
              <a:rPr lang="en-GB" smtClean="0"/>
              <a:t>‹#›</a:t>
            </a:fld>
            <a:endParaRPr lang="en-GB"/>
          </a:p>
        </p:txBody>
      </p:sp>
    </p:spTree>
    <p:extLst>
      <p:ext uri="{BB962C8B-B14F-4D97-AF65-F5344CB8AC3E}">
        <p14:creationId xmlns:p14="http://schemas.microsoft.com/office/powerpoint/2010/main" val="168327546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B98DACB-22CB-8044-A078-6BEA19148975}" type="slidenum">
              <a:rPr lang="en-GB">
                <a:latin typeface="Times New Roman" charset="0"/>
              </a:rPr>
              <a:pPr eaLnBrk="1" hangingPunct="1"/>
              <a:t>22</a:t>
            </a:fld>
            <a:endParaRPr lang="en-GB">
              <a:latin typeface="Times New Roman" charset="0"/>
            </a:endParaRPr>
          </a:p>
        </p:txBody>
      </p:sp>
    </p:spTree>
    <p:extLst>
      <p:ext uri="{BB962C8B-B14F-4D97-AF65-F5344CB8AC3E}">
        <p14:creationId xmlns:p14="http://schemas.microsoft.com/office/powerpoint/2010/main" val="395284319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 xmlns:ma14="http://schemas.microsoft.com/office/mac/drawingml/2011/main" val="1"/>
            </a:ext>
          </a:extLst>
        </p:spPr>
      </p:sp>
      <p:sp>
        <p:nvSpPr>
          <p:cNvPr id="2457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wrap="square" numCol="1" anchor="t" anchorCtr="0" compatLnSpc="1">
            <a:prstTxWarp prst="textNoShape">
              <a:avLst/>
            </a:prstTxWarp>
          </a:bodyPr>
          <a:lstStyle/>
          <a:p>
            <a:pPr>
              <a:spcBef>
                <a:spcPct val="0"/>
              </a:spcBef>
            </a:pPr>
            <a:endParaRPr lang="en-US">
              <a:latin typeface="Calibri" charset="0"/>
            </a:endParaRPr>
          </a:p>
        </p:txBody>
      </p:sp>
      <p:sp>
        <p:nvSpPr>
          <p:cNvPr id="2458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fld id="{FB98DACB-22CB-8044-A078-6BEA19148975}" type="slidenum">
              <a:rPr lang="en-GB">
                <a:latin typeface="Times New Roman" charset="0"/>
              </a:rPr>
              <a:pPr eaLnBrk="1" hangingPunct="1"/>
              <a:t>23</a:t>
            </a:fld>
            <a:endParaRPr lang="en-GB">
              <a:latin typeface="Times New Roman" charset="0"/>
            </a:endParaRPr>
          </a:p>
        </p:txBody>
      </p:sp>
    </p:spTree>
    <p:extLst>
      <p:ext uri="{BB962C8B-B14F-4D97-AF65-F5344CB8AC3E}">
        <p14:creationId xmlns:p14="http://schemas.microsoft.com/office/powerpoint/2010/main" val="35996584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Pr>
        <a:solidFill>
          <a:schemeClr val="accent1"/>
        </a:solidFill>
        <a:effectLst/>
      </p:bgPr>
    </p:bg>
    <p:spTree>
      <p:nvGrpSpPr>
        <p:cNvPr id="1" name=""/>
        <p:cNvGrpSpPr/>
        <p:nvPr/>
      </p:nvGrpSpPr>
      <p:grpSpPr>
        <a:xfrm>
          <a:off x="0" y="0"/>
          <a:ext cx="0" cy="0"/>
          <a:chOff x="0" y="0"/>
          <a:chExt cx="0" cy="0"/>
        </a:xfrm>
      </p:grpSpPr>
      <p:sp>
        <p:nvSpPr>
          <p:cNvPr id="11" name="Freeform 6" title="scalloped circle"/>
          <p:cNvSpPr/>
          <p:nvPr/>
        </p:nvSpPr>
        <p:spPr bwMode="auto">
          <a:xfrm>
            <a:off x="3557016" y="630936"/>
            <a:ext cx="5235575" cy="5229225"/>
          </a:xfrm>
          <a:custGeom>
            <a:avLst/>
            <a:gdLst/>
            <a:ahLst/>
            <a:cxnLst/>
            <a:rect l="0" t="0" r="r" b="b"/>
            <a:pathLst>
              <a:path w="3298" h="3294">
                <a:moveTo>
                  <a:pt x="1649" y="0"/>
                </a:moveTo>
                <a:lnTo>
                  <a:pt x="1681" y="3"/>
                </a:lnTo>
                <a:lnTo>
                  <a:pt x="1712" y="11"/>
                </a:lnTo>
                <a:lnTo>
                  <a:pt x="1742" y="23"/>
                </a:lnTo>
                <a:lnTo>
                  <a:pt x="1773" y="38"/>
                </a:lnTo>
                <a:lnTo>
                  <a:pt x="1802" y="55"/>
                </a:lnTo>
                <a:lnTo>
                  <a:pt x="1832" y="73"/>
                </a:lnTo>
                <a:lnTo>
                  <a:pt x="1862" y="89"/>
                </a:lnTo>
                <a:lnTo>
                  <a:pt x="1892" y="105"/>
                </a:lnTo>
                <a:lnTo>
                  <a:pt x="1921" y="117"/>
                </a:lnTo>
                <a:lnTo>
                  <a:pt x="1953" y="125"/>
                </a:lnTo>
                <a:lnTo>
                  <a:pt x="1984" y="129"/>
                </a:lnTo>
                <a:lnTo>
                  <a:pt x="2017" y="129"/>
                </a:lnTo>
                <a:lnTo>
                  <a:pt x="2051" y="127"/>
                </a:lnTo>
                <a:lnTo>
                  <a:pt x="2085" y="123"/>
                </a:lnTo>
                <a:lnTo>
                  <a:pt x="2119" y="118"/>
                </a:lnTo>
                <a:lnTo>
                  <a:pt x="2153" y="114"/>
                </a:lnTo>
                <a:lnTo>
                  <a:pt x="2187" y="111"/>
                </a:lnTo>
                <a:lnTo>
                  <a:pt x="2219" y="112"/>
                </a:lnTo>
                <a:lnTo>
                  <a:pt x="2250" y="116"/>
                </a:lnTo>
                <a:lnTo>
                  <a:pt x="2280" y="125"/>
                </a:lnTo>
                <a:lnTo>
                  <a:pt x="2305" y="138"/>
                </a:lnTo>
                <a:lnTo>
                  <a:pt x="2329" y="155"/>
                </a:lnTo>
                <a:lnTo>
                  <a:pt x="2350" y="175"/>
                </a:lnTo>
                <a:lnTo>
                  <a:pt x="2371" y="198"/>
                </a:lnTo>
                <a:lnTo>
                  <a:pt x="2390" y="222"/>
                </a:lnTo>
                <a:lnTo>
                  <a:pt x="2409" y="247"/>
                </a:lnTo>
                <a:lnTo>
                  <a:pt x="2428" y="272"/>
                </a:lnTo>
                <a:lnTo>
                  <a:pt x="2447" y="296"/>
                </a:lnTo>
                <a:lnTo>
                  <a:pt x="2467" y="319"/>
                </a:lnTo>
                <a:lnTo>
                  <a:pt x="2490" y="339"/>
                </a:lnTo>
                <a:lnTo>
                  <a:pt x="2512" y="357"/>
                </a:lnTo>
                <a:lnTo>
                  <a:pt x="2537" y="371"/>
                </a:lnTo>
                <a:lnTo>
                  <a:pt x="2564" y="383"/>
                </a:lnTo>
                <a:lnTo>
                  <a:pt x="2593" y="393"/>
                </a:lnTo>
                <a:lnTo>
                  <a:pt x="2623" y="402"/>
                </a:lnTo>
                <a:lnTo>
                  <a:pt x="2653" y="410"/>
                </a:lnTo>
                <a:lnTo>
                  <a:pt x="2684" y="418"/>
                </a:lnTo>
                <a:lnTo>
                  <a:pt x="2713" y="427"/>
                </a:lnTo>
                <a:lnTo>
                  <a:pt x="2742" y="437"/>
                </a:lnTo>
                <a:lnTo>
                  <a:pt x="2769" y="449"/>
                </a:lnTo>
                <a:lnTo>
                  <a:pt x="2793" y="464"/>
                </a:lnTo>
                <a:lnTo>
                  <a:pt x="2815" y="482"/>
                </a:lnTo>
                <a:lnTo>
                  <a:pt x="2833" y="504"/>
                </a:lnTo>
                <a:lnTo>
                  <a:pt x="2848" y="528"/>
                </a:lnTo>
                <a:lnTo>
                  <a:pt x="2860" y="555"/>
                </a:lnTo>
                <a:lnTo>
                  <a:pt x="2870" y="584"/>
                </a:lnTo>
                <a:lnTo>
                  <a:pt x="2879" y="613"/>
                </a:lnTo>
                <a:lnTo>
                  <a:pt x="2887" y="644"/>
                </a:lnTo>
                <a:lnTo>
                  <a:pt x="2895" y="674"/>
                </a:lnTo>
                <a:lnTo>
                  <a:pt x="2904" y="704"/>
                </a:lnTo>
                <a:lnTo>
                  <a:pt x="2914" y="733"/>
                </a:lnTo>
                <a:lnTo>
                  <a:pt x="2926" y="760"/>
                </a:lnTo>
                <a:lnTo>
                  <a:pt x="2940" y="785"/>
                </a:lnTo>
                <a:lnTo>
                  <a:pt x="2958" y="807"/>
                </a:lnTo>
                <a:lnTo>
                  <a:pt x="2978" y="830"/>
                </a:lnTo>
                <a:lnTo>
                  <a:pt x="3001" y="850"/>
                </a:lnTo>
                <a:lnTo>
                  <a:pt x="3025" y="869"/>
                </a:lnTo>
                <a:lnTo>
                  <a:pt x="3051" y="888"/>
                </a:lnTo>
                <a:lnTo>
                  <a:pt x="3076" y="907"/>
                </a:lnTo>
                <a:lnTo>
                  <a:pt x="3100" y="926"/>
                </a:lnTo>
                <a:lnTo>
                  <a:pt x="3123" y="947"/>
                </a:lnTo>
                <a:lnTo>
                  <a:pt x="3143" y="968"/>
                </a:lnTo>
                <a:lnTo>
                  <a:pt x="3160" y="992"/>
                </a:lnTo>
                <a:lnTo>
                  <a:pt x="3173" y="1017"/>
                </a:lnTo>
                <a:lnTo>
                  <a:pt x="3182" y="1047"/>
                </a:lnTo>
                <a:lnTo>
                  <a:pt x="3186" y="1078"/>
                </a:lnTo>
                <a:lnTo>
                  <a:pt x="3187" y="1110"/>
                </a:lnTo>
                <a:lnTo>
                  <a:pt x="3184" y="1144"/>
                </a:lnTo>
                <a:lnTo>
                  <a:pt x="3180" y="1178"/>
                </a:lnTo>
                <a:lnTo>
                  <a:pt x="3175" y="1212"/>
                </a:lnTo>
                <a:lnTo>
                  <a:pt x="3171" y="1246"/>
                </a:lnTo>
                <a:lnTo>
                  <a:pt x="3169" y="1280"/>
                </a:lnTo>
                <a:lnTo>
                  <a:pt x="3169" y="1313"/>
                </a:lnTo>
                <a:lnTo>
                  <a:pt x="3173" y="1344"/>
                </a:lnTo>
                <a:lnTo>
                  <a:pt x="3181" y="1375"/>
                </a:lnTo>
                <a:lnTo>
                  <a:pt x="3193" y="1404"/>
                </a:lnTo>
                <a:lnTo>
                  <a:pt x="3209" y="1434"/>
                </a:lnTo>
                <a:lnTo>
                  <a:pt x="3225" y="1464"/>
                </a:lnTo>
                <a:lnTo>
                  <a:pt x="3243" y="1494"/>
                </a:lnTo>
                <a:lnTo>
                  <a:pt x="3260" y="1523"/>
                </a:lnTo>
                <a:lnTo>
                  <a:pt x="3275" y="1554"/>
                </a:lnTo>
                <a:lnTo>
                  <a:pt x="3287" y="1584"/>
                </a:lnTo>
                <a:lnTo>
                  <a:pt x="3295" y="1615"/>
                </a:lnTo>
                <a:lnTo>
                  <a:pt x="3298" y="1647"/>
                </a:lnTo>
                <a:lnTo>
                  <a:pt x="3295" y="1679"/>
                </a:lnTo>
                <a:lnTo>
                  <a:pt x="3287" y="1710"/>
                </a:lnTo>
                <a:lnTo>
                  <a:pt x="3275" y="1740"/>
                </a:lnTo>
                <a:lnTo>
                  <a:pt x="3260" y="1771"/>
                </a:lnTo>
                <a:lnTo>
                  <a:pt x="3243" y="1800"/>
                </a:lnTo>
                <a:lnTo>
                  <a:pt x="3225" y="1830"/>
                </a:lnTo>
                <a:lnTo>
                  <a:pt x="3209" y="1860"/>
                </a:lnTo>
                <a:lnTo>
                  <a:pt x="3193" y="1890"/>
                </a:lnTo>
                <a:lnTo>
                  <a:pt x="3181" y="1919"/>
                </a:lnTo>
                <a:lnTo>
                  <a:pt x="3173" y="1950"/>
                </a:lnTo>
                <a:lnTo>
                  <a:pt x="3169" y="1981"/>
                </a:lnTo>
                <a:lnTo>
                  <a:pt x="3169" y="2014"/>
                </a:lnTo>
                <a:lnTo>
                  <a:pt x="3171" y="2048"/>
                </a:lnTo>
                <a:lnTo>
                  <a:pt x="3175" y="2082"/>
                </a:lnTo>
                <a:lnTo>
                  <a:pt x="3180" y="2116"/>
                </a:lnTo>
                <a:lnTo>
                  <a:pt x="3184" y="2150"/>
                </a:lnTo>
                <a:lnTo>
                  <a:pt x="3187" y="2184"/>
                </a:lnTo>
                <a:lnTo>
                  <a:pt x="3186" y="2216"/>
                </a:lnTo>
                <a:lnTo>
                  <a:pt x="3182" y="2247"/>
                </a:lnTo>
                <a:lnTo>
                  <a:pt x="3173" y="2277"/>
                </a:lnTo>
                <a:lnTo>
                  <a:pt x="3160" y="2302"/>
                </a:lnTo>
                <a:lnTo>
                  <a:pt x="3143" y="2326"/>
                </a:lnTo>
                <a:lnTo>
                  <a:pt x="3123" y="2347"/>
                </a:lnTo>
                <a:lnTo>
                  <a:pt x="3100" y="2368"/>
                </a:lnTo>
                <a:lnTo>
                  <a:pt x="3076" y="2387"/>
                </a:lnTo>
                <a:lnTo>
                  <a:pt x="3051" y="2406"/>
                </a:lnTo>
                <a:lnTo>
                  <a:pt x="3025" y="2425"/>
                </a:lnTo>
                <a:lnTo>
                  <a:pt x="3001" y="2444"/>
                </a:lnTo>
                <a:lnTo>
                  <a:pt x="2978" y="2464"/>
                </a:lnTo>
                <a:lnTo>
                  <a:pt x="2958" y="2487"/>
                </a:lnTo>
                <a:lnTo>
                  <a:pt x="2940" y="2509"/>
                </a:lnTo>
                <a:lnTo>
                  <a:pt x="2926" y="2534"/>
                </a:lnTo>
                <a:lnTo>
                  <a:pt x="2914" y="2561"/>
                </a:lnTo>
                <a:lnTo>
                  <a:pt x="2904" y="2590"/>
                </a:lnTo>
                <a:lnTo>
                  <a:pt x="2895" y="2620"/>
                </a:lnTo>
                <a:lnTo>
                  <a:pt x="2887" y="2650"/>
                </a:lnTo>
                <a:lnTo>
                  <a:pt x="2879" y="2681"/>
                </a:lnTo>
                <a:lnTo>
                  <a:pt x="2870" y="2710"/>
                </a:lnTo>
                <a:lnTo>
                  <a:pt x="2860" y="2739"/>
                </a:lnTo>
                <a:lnTo>
                  <a:pt x="2848" y="2766"/>
                </a:lnTo>
                <a:lnTo>
                  <a:pt x="2833" y="2790"/>
                </a:lnTo>
                <a:lnTo>
                  <a:pt x="2815" y="2812"/>
                </a:lnTo>
                <a:lnTo>
                  <a:pt x="2793" y="2830"/>
                </a:lnTo>
                <a:lnTo>
                  <a:pt x="2769" y="2845"/>
                </a:lnTo>
                <a:lnTo>
                  <a:pt x="2742" y="2857"/>
                </a:lnTo>
                <a:lnTo>
                  <a:pt x="2713" y="2867"/>
                </a:lnTo>
                <a:lnTo>
                  <a:pt x="2684" y="2876"/>
                </a:lnTo>
                <a:lnTo>
                  <a:pt x="2653" y="2884"/>
                </a:lnTo>
                <a:lnTo>
                  <a:pt x="2623" y="2892"/>
                </a:lnTo>
                <a:lnTo>
                  <a:pt x="2593" y="2901"/>
                </a:lnTo>
                <a:lnTo>
                  <a:pt x="2564" y="2911"/>
                </a:lnTo>
                <a:lnTo>
                  <a:pt x="2537" y="2923"/>
                </a:lnTo>
                <a:lnTo>
                  <a:pt x="2512" y="2937"/>
                </a:lnTo>
                <a:lnTo>
                  <a:pt x="2490" y="2955"/>
                </a:lnTo>
                <a:lnTo>
                  <a:pt x="2467" y="2975"/>
                </a:lnTo>
                <a:lnTo>
                  <a:pt x="2447" y="2998"/>
                </a:lnTo>
                <a:lnTo>
                  <a:pt x="2428" y="3022"/>
                </a:lnTo>
                <a:lnTo>
                  <a:pt x="2409" y="3047"/>
                </a:lnTo>
                <a:lnTo>
                  <a:pt x="2390" y="3072"/>
                </a:lnTo>
                <a:lnTo>
                  <a:pt x="2371" y="3096"/>
                </a:lnTo>
                <a:lnTo>
                  <a:pt x="2350" y="3119"/>
                </a:lnTo>
                <a:lnTo>
                  <a:pt x="2329" y="3139"/>
                </a:lnTo>
                <a:lnTo>
                  <a:pt x="2305" y="3156"/>
                </a:lnTo>
                <a:lnTo>
                  <a:pt x="2280" y="3169"/>
                </a:lnTo>
                <a:lnTo>
                  <a:pt x="2250" y="3178"/>
                </a:lnTo>
                <a:lnTo>
                  <a:pt x="2219" y="3182"/>
                </a:lnTo>
                <a:lnTo>
                  <a:pt x="2187" y="3183"/>
                </a:lnTo>
                <a:lnTo>
                  <a:pt x="2153" y="3180"/>
                </a:lnTo>
                <a:lnTo>
                  <a:pt x="2119" y="3176"/>
                </a:lnTo>
                <a:lnTo>
                  <a:pt x="2085" y="3171"/>
                </a:lnTo>
                <a:lnTo>
                  <a:pt x="2051" y="3167"/>
                </a:lnTo>
                <a:lnTo>
                  <a:pt x="2017" y="3165"/>
                </a:lnTo>
                <a:lnTo>
                  <a:pt x="1984" y="3165"/>
                </a:lnTo>
                <a:lnTo>
                  <a:pt x="1953" y="3169"/>
                </a:lnTo>
                <a:lnTo>
                  <a:pt x="1921" y="3177"/>
                </a:lnTo>
                <a:lnTo>
                  <a:pt x="1892" y="3189"/>
                </a:lnTo>
                <a:lnTo>
                  <a:pt x="1862" y="3205"/>
                </a:lnTo>
                <a:lnTo>
                  <a:pt x="1832" y="3221"/>
                </a:lnTo>
                <a:lnTo>
                  <a:pt x="1802" y="3239"/>
                </a:lnTo>
                <a:lnTo>
                  <a:pt x="1773" y="3256"/>
                </a:lnTo>
                <a:lnTo>
                  <a:pt x="1742" y="3271"/>
                </a:lnTo>
                <a:lnTo>
                  <a:pt x="1712" y="3283"/>
                </a:lnTo>
                <a:lnTo>
                  <a:pt x="1681" y="3291"/>
                </a:lnTo>
                <a:lnTo>
                  <a:pt x="1649" y="3294"/>
                </a:lnTo>
                <a:lnTo>
                  <a:pt x="1617" y="3291"/>
                </a:lnTo>
                <a:lnTo>
                  <a:pt x="1586" y="3283"/>
                </a:lnTo>
                <a:lnTo>
                  <a:pt x="1556" y="3271"/>
                </a:lnTo>
                <a:lnTo>
                  <a:pt x="1525" y="3256"/>
                </a:lnTo>
                <a:lnTo>
                  <a:pt x="1496" y="3239"/>
                </a:lnTo>
                <a:lnTo>
                  <a:pt x="1466" y="3221"/>
                </a:lnTo>
                <a:lnTo>
                  <a:pt x="1436" y="3205"/>
                </a:lnTo>
                <a:lnTo>
                  <a:pt x="1406" y="3189"/>
                </a:lnTo>
                <a:lnTo>
                  <a:pt x="1376" y="3177"/>
                </a:lnTo>
                <a:lnTo>
                  <a:pt x="1345" y="3169"/>
                </a:lnTo>
                <a:lnTo>
                  <a:pt x="1314" y="3165"/>
                </a:lnTo>
                <a:lnTo>
                  <a:pt x="1281" y="3165"/>
                </a:lnTo>
                <a:lnTo>
                  <a:pt x="1247" y="3167"/>
                </a:lnTo>
                <a:lnTo>
                  <a:pt x="1213" y="3171"/>
                </a:lnTo>
                <a:lnTo>
                  <a:pt x="1179" y="3176"/>
                </a:lnTo>
                <a:lnTo>
                  <a:pt x="1145" y="3180"/>
                </a:lnTo>
                <a:lnTo>
                  <a:pt x="1111" y="3183"/>
                </a:lnTo>
                <a:lnTo>
                  <a:pt x="1079" y="3182"/>
                </a:lnTo>
                <a:lnTo>
                  <a:pt x="1048" y="3178"/>
                </a:lnTo>
                <a:lnTo>
                  <a:pt x="1018" y="3169"/>
                </a:lnTo>
                <a:lnTo>
                  <a:pt x="993" y="3156"/>
                </a:lnTo>
                <a:lnTo>
                  <a:pt x="969" y="3139"/>
                </a:lnTo>
                <a:lnTo>
                  <a:pt x="948" y="3119"/>
                </a:lnTo>
                <a:lnTo>
                  <a:pt x="927" y="3096"/>
                </a:lnTo>
                <a:lnTo>
                  <a:pt x="908" y="3072"/>
                </a:lnTo>
                <a:lnTo>
                  <a:pt x="889" y="3047"/>
                </a:lnTo>
                <a:lnTo>
                  <a:pt x="870" y="3022"/>
                </a:lnTo>
                <a:lnTo>
                  <a:pt x="851" y="2998"/>
                </a:lnTo>
                <a:lnTo>
                  <a:pt x="831" y="2975"/>
                </a:lnTo>
                <a:lnTo>
                  <a:pt x="808" y="2955"/>
                </a:lnTo>
                <a:lnTo>
                  <a:pt x="786" y="2937"/>
                </a:lnTo>
                <a:lnTo>
                  <a:pt x="761" y="2923"/>
                </a:lnTo>
                <a:lnTo>
                  <a:pt x="734" y="2911"/>
                </a:lnTo>
                <a:lnTo>
                  <a:pt x="705" y="2901"/>
                </a:lnTo>
                <a:lnTo>
                  <a:pt x="675" y="2892"/>
                </a:lnTo>
                <a:lnTo>
                  <a:pt x="645" y="2884"/>
                </a:lnTo>
                <a:lnTo>
                  <a:pt x="614" y="2876"/>
                </a:lnTo>
                <a:lnTo>
                  <a:pt x="585" y="2867"/>
                </a:lnTo>
                <a:lnTo>
                  <a:pt x="556" y="2857"/>
                </a:lnTo>
                <a:lnTo>
                  <a:pt x="529" y="2845"/>
                </a:lnTo>
                <a:lnTo>
                  <a:pt x="505" y="2830"/>
                </a:lnTo>
                <a:lnTo>
                  <a:pt x="483" y="2812"/>
                </a:lnTo>
                <a:lnTo>
                  <a:pt x="465" y="2790"/>
                </a:lnTo>
                <a:lnTo>
                  <a:pt x="450" y="2766"/>
                </a:lnTo>
                <a:lnTo>
                  <a:pt x="438" y="2739"/>
                </a:lnTo>
                <a:lnTo>
                  <a:pt x="428" y="2710"/>
                </a:lnTo>
                <a:lnTo>
                  <a:pt x="419" y="2681"/>
                </a:lnTo>
                <a:lnTo>
                  <a:pt x="411" y="2650"/>
                </a:lnTo>
                <a:lnTo>
                  <a:pt x="403" y="2620"/>
                </a:lnTo>
                <a:lnTo>
                  <a:pt x="394" y="2590"/>
                </a:lnTo>
                <a:lnTo>
                  <a:pt x="384" y="2561"/>
                </a:lnTo>
                <a:lnTo>
                  <a:pt x="372" y="2534"/>
                </a:lnTo>
                <a:lnTo>
                  <a:pt x="358" y="2509"/>
                </a:lnTo>
                <a:lnTo>
                  <a:pt x="340" y="2487"/>
                </a:lnTo>
                <a:lnTo>
                  <a:pt x="320" y="2464"/>
                </a:lnTo>
                <a:lnTo>
                  <a:pt x="297" y="2444"/>
                </a:lnTo>
                <a:lnTo>
                  <a:pt x="272" y="2425"/>
                </a:lnTo>
                <a:lnTo>
                  <a:pt x="247" y="2406"/>
                </a:lnTo>
                <a:lnTo>
                  <a:pt x="222" y="2387"/>
                </a:lnTo>
                <a:lnTo>
                  <a:pt x="198" y="2368"/>
                </a:lnTo>
                <a:lnTo>
                  <a:pt x="175" y="2347"/>
                </a:lnTo>
                <a:lnTo>
                  <a:pt x="155" y="2326"/>
                </a:lnTo>
                <a:lnTo>
                  <a:pt x="138" y="2302"/>
                </a:lnTo>
                <a:lnTo>
                  <a:pt x="125" y="2277"/>
                </a:lnTo>
                <a:lnTo>
                  <a:pt x="116" y="2247"/>
                </a:lnTo>
                <a:lnTo>
                  <a:pt x="112" y="2216"/>
                </a:lnTo>
                <a:lnTo>
                  <a:pt x="111" y="2184"/>
                </a:lnTo>
                <a:lnTo>
                  <a:pt x="114" y="2150"/>
                </a:lnTo>
                <a:lnTo>
                  <a:pt x="118" y="2116"/>
                </a:lnTo>
                <a:lnTo>
                  <a:pt x="123" y="2082"/>
                </a:lnTo>
                <a:lnTo>
                  <a:pt x="127" y="2048"/>
                </a:lnTo>
                <a:lnTo>
                  <a:pt x="129" y="2014"/>
                </a:lnTo>
                <a:lnTo>
                  <a:pt x="129" y="1981"/>
                </a:lnTo>
                <a:lnTo>
                  <a:pt x="125" y="1950"/>
                </a:lnTo>
                <a:lnTo>
                  <a:pt x="117" y="1919"/>
                </a:lnTo>
                <a:lnTo>
                  <a:pt x="105" y="1890"/>
                </a:lnTo>
                <a:lnTo>
                  <a:pt x="90" y="1860"/>
                </a:lnTo>
                <a:lnTo>
                  <a:pt x="73" y="1830"/>
                </a:lnTo>
                <a:lnTo>
                  <a:pt x="55" y="1800"/>
                </a:lnTo>
                <a:lnTo>
                  <a:pt x="38" y="1771"/>
                </a:lnTo>
                <a:lnTo>
                  <a:pt x="23" y="1740"/>
                </a:lnTo>
                <a:lnTo>
                  <a:pt x="11" y="1710"/>
                </a:lnTo>
                <a:lnTo>
                  <a:pt x="3" y="1679"/>
                </a:lnTo>
                <a:lnTo>
                  <a:pt x="0" y="1647"/>
                </a:lnTo>
                <a:lnTo>
                  <a:pt x="3" y="1615"/>
                </a:lnTo>
                <a:lnTo>
                  <a:pt x="11" y="1584"/>
                </a:lnTo>
                <a:lnTo>
                  <a:pt x="23" y="1554"/>
                </a:lnTo>
                <a:lnTo>
                  <a:pt x="38" y="1523"/>
                </a:lnTo>
                <a:lnTo>
                  <a:pt x="55" y="1494"/>
                </a:lnTo>
                <a:lnTo>
                  <a:pt x="73" y="1464"/>
                </a:lnTo>
                <a:lnTo>
                  <a:pt x="90" y="1434"/>
                </a:lnTo>
                <a:lnTo>
                  <a:pt x="105" y="1404"/>
                </a:lnTo>
                <a:lnTo>
                  <a:pt x="117" y="1375"/>
                </a:lnTo>
                <a:lnTo>
                  <a:pt x="125" y="1344"/>
                </a:lnTo>
                <a:lnTo>
                  <a:pt x="129" y="1313"/>
                </a:lnTo>
                <a:lnTo>
                  <a:pt x="129" y="1280"/>
                </a:lnTo>
                <a:lnTo>
                  <a:pt x="127" y="1246"/>
                </a:lnTo>
                <a:lnTo>
                  <a:pt x="123" y="1212"/>
                </a:lnTo>
                <a:lnTo>
                  <a:pt x="118" y="1178"/>
                </a:lnTo>
                <a:lnTo>
                  <a:pt x="114" y="1144"/>
                </a:lnTo>
                <a:lnTo>
                  <a:pt x="111" y="1110"/>
                </a:lnTo>
                <a:lnTo>
                  <a:pt x="112" y="1078"/>
                </a:lnTo>
                <a:lnTo>
                  <a:pt x="116" y="1047"/>
                </a:lnTo>
                <a:lnTo>
                  <a:pt x="125" y="1017"/>
                </a:lnTo>
                <a:lnTo>
                  <a:pt x="138" y="992"/>
                </a:lnTo>
                <a:lnTo>
                  <a:pt x="155" y="968"/>
                </a:lnTo>
                <a:lnTo>
                  <a:pt x="175" y="947"/>
                </a:lnTo>
                <a:lnTo>
                  <a:pt x="198" y="926"/>
                </a:lnTo>
                <a:lnTo>
                  <a:pt x="222" y="907"/>
                </a:lnTo>
                <a:lnTo>
                  <a:pt x="247" y="888"/>
                </a:lnTo>
                <a:lnTo>
                  <a:pt x="272" y="869"/>
                </a:lnTo>
                <a:lnTo>
                  <a:pt x="297" y="850"/>
                </a:lnTo>
                <a:lnTo>
                  <a:pt x="320" y="830"/>
                </a:lnTo>
                <a:lnTo>
                  <a:pt x="340" y="807"/>
                </a:lnTo>
                <a:lnTo>
                  <a:pt x="358" y="785"/>
                </a:lnTo>
                <a:lnTo>
                  <a:pt x="372" y="760"/>
                </a:lnTo>
                <a:lnTo>
                  <a:pt x="384" y="733"/>
                </a:lnTo>
                <a:lnTo>
                  <a:pt x="394" y="704"/>
                </a:lnTo>
                <a:lnTo>
                  <a:pt x="403" y="674"/>
                </a:lnTo>
                <a:lnTo>
                  <a:pt x="411" y="644"/>
                </a:lnTo>
                <a:lnTo>
                  <a:pt x="419" y="613"/>
                </a:lnTo>
                <a:lnTo>
                  <a:pt x="428" y="584"/>
                </a:lnTo>
                <a:lnTo>
                  <a:pt x="438" y="555"/>
                </a:lnTo>
                <a:lnTo>
                  <a:pt x="450" y="528"/>
                </a:lnTo>
                <a:lnTo>
                  <a:pt x="465" y="504"/>
                </a:lnTo>
                <a:lnTo>
                  <a:pt x="483" y="482"/>
                </a:lnTo>
                <a:lnTo>
                  <a:pt x="505" y="464"/>
                </a:lnTo>
                <a:lnTo>
                  <a:pt x="529" y="449"/>
                </a:lnTo>
                <a:lnTo>
                  <a:pt x="556" y="437"/>
                </a:lnTo>
                <a:lnTo>
                  <a:pt x="585" y="427"/>
                </a:lnTo>
                <a:lnTo>
                  <a:pt x="614" y="418"/>
                </a:lnTo>
                <a:lnTo>
                  <a:pt x="645" y="410"/>
                </a:lnTo>
                <a:lnTo>
                  <a:pt x="675" y="402"/>
                </a:lnTo>
                <a:lnTo>
                  <a:pt x="705" y="393"/>
                </a:lnTo>
                <a:lnTo>
                  <a:pt x="734" y="383"/>
                </a:lnTo>
                <a:lnTo>
                  <a:pt x="761" y="371"/>
                </a:lnTo>
                <a:lnTo>
                  <a:pt x="786" y="357"/>
                </a:lnTo>
                <a:lnTo>
                  <a:pt x="808" y="339"/>
                </a:lnTo>
                <a:lnTo>
                  <a:pt x="831" y="319"/>
                </a:lnTo>
                <a:lnTo>
                  <a:pt x="851" y="296"/>
                </a:lnTo>
                <a:lnTo>
                  <a:pt x="870" y="272"/>
                </a:lnTo>
                <a:lnTo>
                  <a:pt x="889" y="247"/>
                </a:lnTo>
                <a:lnTo>
                  <a:pt x="908" y="222"/>
                </a:lnTo>
                <a:lnTo>
                  <a:pt x="927" y="198"/>
                </a:lnTo>
                <a:lnTo>
                  <a:pt x="948" y="175"/>
                </a:lnTo>
                <a:lnTo>
                  <a:pt x="969" y="155"/>
                </a:lnTo>
                <a:lnTo>
                  <a:pt x="993" y="138"/>
                </a:lnTo>
                <a:lnTo>
                  <a:pt x="1018" y="125"/>
                </a:lnTo>
                <a:lnTo>
                  <a:pt x="1048" y="116"/>
                </a:lnTo>
                <a:lnTo>
                  <a:pt x="1079" y="112"/>
                </a:lnTo>
                <a:lnTo>
                  <a:pt x="1111" y="111"/>
                </a:lnTo>
                <a:lnTo>
                  <a:pt x="1145" y="114"/>
                </a:lnTo>
                <a:lnTo>
                  <a:pt x="1179" y="118"/>
                </a:lnTo>
                <a:lnTo>
                  <a:pt x="1213" y="123"/>
                </a:lnTo>
                <a:lnTo>
                  <a:pt x="1247" y="127"/>
                </a:lnTo>
                <a:lnTo>
                  <a:pt x="1281" y="129"/>
                </a:lnTo>
                <a:lnTo>
                  <a:pt x="1314" y="129"/>
                </a:lnTo>
                <a:lnTo>
                  <a:pt x="1345" y="125"/>
                </a:lnTo>
                <a:lnTo>
                  <a:pt x="1376" y="117"/>
                </a:lnTo>
                <a:lnTo>
                  <a:pt x="1406" y="105"/>
                </a:lnTo>
                <a:lnTo>
                  <a:pt x="1436" y="89"/>
                </a:lnTo>
                <a:lnTo>
                  <a:pt x="1466" y="73"/>
                </a:lnTo>
                <a:lnTo>
                  <a:pt x="1496" y="55"/>
                </a:lnTo>
                <a:lnTo>
                  <a:pt x="1525" y="38"/>
                </a:lnTo>
                <a:lnTo>
                  <a:pt x="1556" y="23"/>
                </a:lnTo>
                <a:lnTo>
                  <a:pt x="1586" y="11"/>
                </a:lnTo>
                <a:lnTo>
                  <a:pt x="1617" y="3"/>
                </a:lnTo>
                <a:lnTo>
                  <a:pt x="1649" y="0"/>
                </a:lnTo>
                <a:close/>
              </a:path>
            </a:pathLst>
          </a:custGeom>
          <a:solidFill>
            <a:schemeClr val="bg2"/>
          </a:solidFill>
          <a:ln w="0">
            <a:noFill/>
            <a:prstDash val="solid"/>
            <a:round/>
            <a:headEnd/>
            <a:tailEnd/>
          </a:ln>
        </p:spPr>
      </p:sp>
      <p:sp>
        <p:nvSpPr>
          <p:cNvPr id="2" name="Title 1"/>
          <p:cNvSpPr>
            <a:spLocks noGrp="1"/>
          </p:cNvSpPr>
          <p:nvPr>
            <p:ph type="ctrTitle"/>
          </p:nvPr>
        </p:nvSpPr>
        <p:spPr>
          <a:xfrm>
            <a:off x="1078523" y="1098388"/>
            <a:ext cx="10318418" cy="4394988"/>
          </a:xfrm>
        </p:spPr>
        <p:txBody>
          <a:bodyPr anchor="ctr">
            <a:noAutofit/>
          </a:bodyPr>
          <a:lstStyle>
            <a:lvl1pPr algn="ctr">
              <a:defRPr sz="10000" spc="800" baseline="0"/>
            </a:lvl1pPr>
          </a:lstStyle>
          <a:p>
            <a:r>
              <a:rPr lang="en-GB" smtClean="0"/>
              <a:t>Click to edit Master title style</a:t>
            </a:r>
            <a:endParaRPr lang="en-US" dirty="0"/>
          </a:p>
        </p:txBody>
      </p:sp>
      <p:sp>
        <p:nvSpPr>
          <p:cNvPr id="3" name="Subtitle 2"/>
          <p:cNvSpPr>
            <a:spLocks noGrp="1"/>
          </p:cNvSpPr>
          <p:nvPr>
            <p:ph type="subTitle" idx="1"/>
          </p:nvPr>
        </p:nvSpPr>
        <p:spPr>
          <a:xfrm>
            <a:off x="2215045" y="5979196"/>
            <a:ext cx="8045373" cy="742279"/>
          </a:xfrm>
        </p:spPr>
        <p:txBody>
          <a:bodyPr anchor="t">
            <a:normAutofit/>
          </a:bodyPr>
          <a:lstStyle>
            <a:lvl1pPr marL="0" indent="0" algn="ctr">
              <a:lnSpc>
                <a:spcPct val="100000"/>
              </a:lnSpc>
              <a:buNone/>
              <a:defRPr sz="2000" b="1" i="0" cap="all" spc="400"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smtClean="0"/>
              <a:t>Click to edit Master subtitle style</a:t>
            </a:r>
            <a:endParaRPr lang="en-US" dirty="0"/>
          </a:p>
        </p:txBody>
      </p:sp>
      <p:sp>
        <p:nvSpPr>
          <p:cNvPr id="4" name="Date Placeholder 3"/>
          <p:cNvSpPr>
            <a:spLocks noGrp="1"/>
          </p:cNvSpPr>
          <p:nvPr>
            <p:ph type="dt" sz="half" idx="10"/>
          </p:nvPr>
        </p:nvSpPr>
        <p:spPr>
          <a:xfrm>
            <a:off x="1078523" y="6375679"/>
            <a:ext cx="2329722" cy="348462"/>
          </a:xfrm>
        </p:spPr>
        <p:txBody>
          <a:bodyPr/>
          <a:lstStyle>
            <a:lvl1pPr>
              <a:defRPr baseline="0">
                <a:solidFill>
                  <a:schemeClr val="accent1">
                    <a:lumMod val="50000"/>
                  </a:schemeClr>
                </a:solidFill>
              </a:defRPr>
            </a:lvl1pPr>
          </a:lstStyle>
          <a:p>
            <a:fld id="{9334D819-9F07-4261-B09B-9E467E5D9002}" type="datetimeFigureOut">
              <a:rPr lang="en-US" dirty="0"/>
              <a:pPr/>
              <a:t>4/20/2023</a:t>
            </a:fld>
            <a:endParaRPr lang="en-US" dirty="0"/>
          </a:p>
        </p:txBody>
      </p:sp>
      <p:sp>
        <p:nvSpPr>
          <p:cNvPr id="5" name="Footer Placeholder 4"/>
          <p:cNvSpPr>
            <a:spLocks noGrp="1"/>
          </p:cNvSpPr>
          <p:nvPr>
            <p:ph type="ftr" sz="quarter" idx="11"/>
          </p:nvPr>
        </p:nvSpPr>
        <p:spPr>
          <a:xfrm>
            <a:off x="4180332" y="6375679"/>
            <a:ext cx="4114800" cy="345796"/>
          </a:xfrm>
        </p:spPr>
        <p:txBody>
          <a:bodyPr/>
          <a:lstStyle>
            <a:lvl1pPr>
              <a:defRPr baseline="0">
                <a:solidFill>
                  <a:schemeClr val="accent1">
                    <a:lumMod val="50000"/>
                  </a:schemeClr>
                </a:solidFill>
              </a:defRPr>
            </a:lvl1pPr>
          </a:lstStyle>
          <a:p>
            <a:endParaRPr lang="en-US" dirty="0"/>
          </a:p>
        </p:txBody>
      </p:sp>
      <p:sp>
        <p:nvSpPr>
          <p:cNvPr id="6" name="Slide Number Placeholder 5"/>
          <p:cNvSpPr>
            <a:spLocks noGrp="1"/>
          </p:cNvSpPr>
          <p:nvPr>
            <p:ph type="sldNum" sz="quarter" idx="12"/>
          </p:nvPr>
        </p:nvSpPr>
        <p:spPr>
          <a:xfrm>
            <a:off x="9067218" y="6375679"/>
            <a:ext cx="2329723" cy="345796"/>
          </a:xfrm>
        </p:spPr>
        <p:txBody>
          <a:bodyPr/>
          <a:lstStyle>
            <a:lvl1pPr>
              <a:defRPr baseline="0">
                <a:solidFill>
                  <a:schemeClr val="accent1">
                    <a:lumMod val="50000"/>
                  </a:schemeClr>
                </a:solidFill>
              </a:defRPr>
            </a:lvl1pPr>
          </a:lstStyle>
          <a:p>
            <a:fld id="{71766878-3199-4EAB-94E7-2D6D11070E14}" type="slidenum">
              <a:rPr lang="en-US" dirty="0"/>
              <a:pPr/>
              <a:t>‹#›</a:t>
            </a:fld>
            <a:endParaRPr lang="en-US" dirty="0"/>
          </a:p>
        </p:txBody>
      </p:sp>
      <p:sp>
        <p:nvSpPr>
          <p:cNvPr id="13" name="Rectangle 12" title="left edge border"/>
          <p:cNvSpPr/>
          <p:nvPr/>
        </p:nvSpPr>
        <p:spPr>
          <a:xfrm>
            <a:off x="0" y="0"/>
            <a:ext cx="283464"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2"/>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242929" y="1073888"/>
            <a:ext cx="8187071" cy="4064627"/>
          </a:xfrm>
        </p:spPr>
        <p:txBody>
          <a:bodyPr anchor="b">
            <a:normAutofit/>
          </a:bodyPr>
          <a:lstStyle>
            <a:lvl1pPr>
              <a:defRPr sz="8400" spc="800" baseline="0">
                <a:solidFill>
                  <a:schemeClr val="tx2"/>
                </a:solidFill>
              </a:defRPr>
            </a:lvl1pPr>
          </a:lstStyle>
          <a:p>
            <a:r>
              <a:rPr lang="en-GB" smtClean="0"/>
              <a:t>Click to edit Master title style</a:t>
            </a:r>
            <a:endParaRPr lang="en-US" dirty="0"/>
          </a:p>
        </p:txBody>
      </p:sp>
      <p:sp>
        <p:nvSpPr>
          <p:cNvPr id="3" name="Text Placeholder 2"/>
          <p:cNvSpPr>
            <a:spLocks noGrp="1"/>
          </p:cNvSpPr>
          <p:nvPr>
            <p:ph type="body" idx="1"/>
          </p:nvPr>
        </p:nvSpPr>
        <p:spPr>
          <a:xfrm>
            <a:off x="3242930" y="5159781"/>
            <a:ext cx="7017488" cy="951135"/>
          </a:xfrm>
        </p:spPr>
        <p:txBody>
          <a:bodyPr>
            <a:normAutofit/>
          </a:bodyPr>
          <a:lstStyle>
            <a:lvl1pPr marL="0" indent="0">
              <a:lnSpc>
                <a:spcPct val="100000"/>
              </a:lnSpc>
              <a:buNone/>
              <a:defRPr sz="2000" b="1" i="0" cap="all" spc="400" baseline="0">
                <a:solidFill>
                  <a:schemeClr val="accent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a:xfrm>
            <a:off x="3236546" y="6375679"/>
            <a:ext cx="1493947" cy="348462"/>
          </a:xfrm>
        </p:spPr>
        <p:txBody>
          <a:bodyPr/>
          <a:lstStyle>
            <a:lvl1pPr>
              <a:defRPr baseline="0">
                <a:solidFill>
                  <a:schemeClr val="tx2"/>
                </a:solidFill>
              </a:defRPr>
            </a:lvl1pPr>
          </a:lstStyle>
          <a:p>
            <a:fld id="{9334D819-9F07-4261-B09B-9E467E5D9002}" type="datetimeFigureOut">
              <a:rPr lang="en-US" dirty="0"/>
              <a:pPr/>
              <a:t>4/20/2023</a:t>
            </a:fld>
            <a:endParaRPr lang="en-US" dirty="0"/>
          </a:p>
        </p:txBody>
      </p:sp>
      <p:sp>
        <p:nvSpPr>
          <p:cNvPr id="5" name="Footer Placeholder 4"/>
          <p:cNvSpPr>
            <a:spLocks noGrp="1"/>
          </p:cNvSpPr>
          <p:nvPr>
            <p:ph type="ftr" sz="quarter" idx="11"/>
          </p:nvPr>
        </p:nvSpPr>
        <p:spPr>
          <a:xfrm>
            <a:off x="5279064" y="6375679"/>
            <a:ext cx="4114800" cy="345796"/>
          </a:xfrm>
        </p:spPr>
        <p:txBody>
          <a:bodyPr/>
          <a:lstStyle>
            <a:lvl1pPr>
              <a:defRPr baseline="0">
                <a:solidFill>
                  <a:schemeClr val="tx2"/>
                </a:solidFill>
              </a:defRPr>
            </a:lvl1pPr>
          </a:lstStyle>
          <a:p>
            <a:endParaRPr lang="en-US" dirty="0"/>
          </a:p>
        </p:txBody>
      </p:sp>
      <p:sp>
        <p:nvSpPr>
          <p:cNvPr id="6" name="Slide Number Placeholder 5"/>
          <p:cNvSpPr>
            <a:spLocks noGrp="1"/>
          </p:cNvSpPr>
          <p:nvPr>
            <p:ph type="sldNum" sz="quarter" idx="12"/>
          </p:nvPr>
        </p:nvSpPr>
        <p:spPr>
          <a:xfrm>
            <a:off x="9942434" y="6375679"/>
            <a:ext cx="1487566" cy="345796"/>
          </a:xfrm>
        </p:spPr>
        <p:txBody>
          <a:bodyPr/>
          <a:lstStyle>
            <a:lvl1pPr>
              <a:defRPr baseline="0">
                <a:solidFill>
                  <a:schemeClr val="tx2"/>
                </a:solidFill>
              </a:defRPr>
            </a:lvl1pPr>
          </a:lstStyle>
          <a:p>
            <a:fld id="{71766878-3199-4EAB-94E7-2D6D11070E14}" type="slidenum">
              <a:rPr lang="en-US" dirty="0"/>
              <a:pPr/>
              <a:t>‹#›</a:t>
            </a:fld>
            <a:endParaRPr lang="en-US" dirty="0"/>
          </a:p>
        </p:txBody>
      </p:sp>
      <p:grpSp>
        <p:nvGrpSpPr>
          <p:cNvPr id="7" name="Group 6" title="left scallop shape"/>
          <p:cNvGrpSpPr/>
          <p:nvPr/>
        </p:nvGrpSpPr>
        <p:grpSpPr>
          <a:xfrm>
            <a:off x="0" y="0"/>
            <a:ext cx="2814638" cy="6858000"/>
            <a:chOff x="0" y="0"/>
            <a:chExt cx="2814638" cy="6858000"/>
          </a:xfrm>
        </p:grpSpPr>
        <p:sp>
          <p:nvSpPr>
            <p:cNvPr id="11" name="Freeform 6" title="left scallop shape"/>
            <p:cNvSpPr/>
            <p:nvPr/>
          </p:nvSpPr>
          <p:spPr bwMode="auto">
            <a:xfrm>
              <a:off x="0" y="0"/>
              <a:ext cx="2814638" cy="6858000"/>
            </a:xfrm>
            <a:custGeom>
              <a:avLst/>
              <a:gdLst/>
              <a:ahLst/>
              <a:cxnLst/>
              <a:rect l="0" t="0" r="r" b="b"/>
              <a:pathLst>
                <a:path w="1773" h="4320">
                  <a:moveTo>
                    <a:pt x="0" y="0"/>
                  </a:moveTo>
                  <a:lnTo>
                    <a:pt x="891" y="0"/>
                  </a:lnTo>
                  <a:lnTo>
                    <a:pt x="906" y="56"/>
                  </a:lnTo>
                  <a:lnTo>
                    <a:pt x="921" y="111"/>
                  </a:lnTo>
                  <a:lnTo>
                    <a:pt x="938" y="165"/>
                  </a:lnTo>
                  <a:lnTo>
                    <a:pt x="957" y="217"/>
                  </a:lnTo>
                  <a:lnTo>
                    <a:pt x="980" y="266"/>
                  </a:lnTo>
                  <a:lnTo>
                    <a:pt x="1007" y="312"/>
                  </a:lnTo>
                  <a:lnTo>
                    <a:pt x="1036" y="351"/>
                  </a:lnTo>
                  <a:lnTo>
                    <a:pt x="1069" y="387"/>
                  </a:lnTo>
                  <a:lnTo>
                    <a:pt x="1105" y="422"/>
                  </a:lnTo>
                  <a:lnTo>
                    <a:pt x="1145" y="456"/>
                  </a:lnTo>
                  <a:lnTo>
                    <a:pt x="1185" y="487"/>
                  </a:lnTo>
                  <a:lnTo>
                    <a:pt x="1227" y="520"/>
                  </a:lnTo>
                  <a:lnTo>
                    <a:pt x="1270" y="551"/>
                  </a:lnTo>
                  <a:lnTo>
                    <a:pt x="1311" y="584"/>
                  </a:lnTo>
                  <a:lnTo>
                    <a:pt x="1352" y="617"/>
                  </a:lnTo>
                  <a:lnTo>
                    <a:pt x="1390" y="651"/>
                  </a:lnTo>
                  <a:lnTo>
                    <a:pt x="1425" y="687"/>
                  </a:lnTo>
                  <a:lnTo>
                    <a:pt x="1456" y="725"/>
                  </a:lnTo>
                  <a:lnTo>
                    <a:pt x="1484" y="765"/>
                  </a:lnTo>
                  <a:lnTo>
                    <a:pt x="1505" y="808"/>
                  </a:lnTo>
                  <a:lnTo>
                    <a:pt x="1521" y="856"/>
                  </a:lnTo>
                  <a:lnTo>
                    <a:pt x="1530" y="907"/>
                  </a:lnTo>
                  <a:lnTo>
                    <a:pt x="1534" y="960"/>
                  </a:lnTo>
                  <a:lnTo>
                    <a:pt x="1534" y="1013"/>
                  </a:lnTo>
                  <a:lnTo>
                    <a:pt x="1530" y="1068"/>
                  </a:lnTo>
                  <a:lnTo>
                    <a:pt x="1523" y="1125"/>
                  </a:lnTo>
                  <a:lnTo>
                    <a:pt x="1515" y="1181"/>
                  </a:lnTo>
                  <a:lnTo>
                    <a:pt x="1508" y="1237"/>
                  </a:lnTo>
                  <a:lnTo>
                    <a:pt x="1501" y="1293"/>
                  </a:lnTo>
                  <a:lnTo>
                    <a:pt x="1496" y="1350"/>
                  </a:lnTo>
                  <a:lnTo>
                    <a:pt x="1494" y="1405"/>
                  </a:lnTo>
                  <a:lnTo>
                    <a:pt x="1497" y="1458"/>
                  </a:lnTo>
                  <a:lnTo>
                    <a:pt x="1504" y="1511"/>
                  </a:lnTo>
                  <a:lnTo>
                    <a:pt x="1517" y="1560"/>
                  </a:lnTo>
                  <a:lnTo>
                    <a:pt x="1535" y="1610"/>
                  </a:lnTo>
                  <a:lnTo>
                    <a:pt x="1557" y="1659"/>
                  </a:lnTo>
                  <a:lnTo>
                    <a:pt x="1583" y="1708"/>
                  </a:lnTo>
                  <a:lnTo>
                    <a:pt x="1611" y="1757"/>
                  </a:lnTo>
                  <a:lnTo>
                    <a:pt x="1640" y="1807"/>
                  </a:lnTo>
                  <a:lnTo>
                    <a:pt x="1669" y="1855"/>
                  </a:lnTo>
                  <a:lnTo>
                    <a:pt x="1696" y="1905"/>
                  </a:lnTo>
                  <a:lnTo>
                    <a:pt x="1721" y="1954"/>
                  </a:lnTo>
                  <a:lnTo>
                    <a:pt x="1742" y="2006"/>
                  </a:lnTo>
                  <a:lnTo>
                    <a:pt x="1759" y="2057"/>
                  </a:lnTo>
                  <a:lnTo>
                    <a:pt x="1769" y="2108"/>
                  </a:lnTo>
                  <a:lnTo>
                    <a:pt x="1773" y="2160"/>
                  </a:lnTo>
                  <a:lnTo>
                    <a:pt x="1769" y="2212"/>
                  </a:lnTo>
                  <a:lnTo>
                    <a:pt x="1759" y="2263"/>
                  </a:lnTo>
                  <a:lnTo>
                    <a:pt x="1742" y="2314"/>
                  </a:lnTo>
                  <a:lnTo>
                    <a:pt x="1721" y="2366"/>
                  </a:lnTo>
                  <a:lnTo>
                    <a:pt x="1696" y="2415"/>
                  </a:lnTo>
                  <a:lnTo>
                    <a:pt x="1669" y="2465"/>
                  </a:lnTo>
                  <a:lnTo>
                    <a:pt x="1640" y="2513"/>
                  </a:lnTo>
                  <a:lnTo>
                    <a:pt x="1611" y="2563"/>
                  </a:lnTo>
                  <a:lnTo>
                    <a:pt x="1583" y="2612"/>
                  </a:lnTo>
                  <a:lnTo>
                    <a:pt x="1557" y="2661"/>
                  </a:lnTo>
                  <a:lnTo>
                    <a:pt x="1535" y="2710"/>
                  </a:lnTo>
                  <a:lnTo>
                    <a:pt x="1517" y="2760"/>
                  </a:lnTo>
                  <a:lnTo>
                    <a:pt x="1504" y="2809"/>
                  </a:lnTo>
                  <a:lnTo>
                    <a:pt x="1497" y="2862"/>
                  </a:lnTo>
                  <a:lnTo>
                    <a:pt x="1494" y="2915"/>
                  </a:lnTo>
                  <a:lnTo>
                    <a:pt x="1496" y="2970"/>
                  </a:lnTo>
                  <a:lnTo>
                    <a:pt x="1501" y="3027"/>
                  </a:lnTo>
                  <a:lnTo>
                    <a:pt x="1508" y="3083"/>
                  </a:lnTo>
                  <a:lnTo>
                    <a:pt x="1515" y="3139"/>
                  </a:lnTo>
                  <a:lnTo>
                    <a:pt x="1523" y="3195"/>
                  </a:lnTo>
                  <a:lnTo>
                    <a:pt x="1530" y="3252"/>
                  </a:lnTo>
                  <a:lnTo>
                    <a:pt x="1534" y="3307"/>
                  </a:lnTo>
                  <a:lnTo>
                    <a:pt x="1534" y="3360"/>
                  </a:lnTo>
                  <a:lnTo>
                    <a:pt x="1530" y="3413"/>
                  </a:lnTo>
                  <a:lnTo>
                    <a:pt x="1521" y="3464"/>
                  </a:lnTo>
                  <a:lnTo>
                    <a:pt x="1505" y="3512"/>
                  </a:lnTo>
                  <a:lnTo>
                    <a:pt x="1484" y="3555"/>
                  </a:lnTo>
                  <a:lnTo>
                    <a:pt x="1456" y="3595"/>
                  </a:lnTo>
                  <a:lnTo>
                    <a:pt x="1425" y="3633"/>
                  </a:lnTo>
                  <a:lnTo>
                    <a:pt x="1390" y="3669"/>
                  </a:lnTo>
                  <a:lnTo>
                    <a:pt x="1352" y="3703"/>
                  </a:lnTo>
                  <a:lnTo>
                    <a:pt x="1311" y="3736"/>
                  </a:lnTo>
                  <a:lnTo>
                    <a:pt x="1270" y="3769"/>
                  </a:lnTo>
                  <a:lnTo>
                    <a:pt x="1227" y="3800"/>
                  </a:lnTo>
                  <a:lnTo>
                    <a:pt x="1185" y="3833"/>
                  </a:lnTo>
                  <a:lnTo>
                    <a:pt x="1145" y="3864"/>
                  </a:lnTo>
                  <a:lnTo>
                    <a:pt x="1105" y="3898"/>
                  </a:lnTo>
                  <a:lnTo>
                    <a:pt x="1069" y="3933"/>
                  </a:lnTo>
                  <a:lnTo>
                    <a:pt x="1036" y="3969"/>
                  </a:lnTo>
                  <a:lnTo>
                    <a:pt x="1007" y="4008"/>
                  </a:lnTo>
                  <a:lnTo>
                    <a:pt x="980" y="4054"/>
                  </a:lnTo>
                  <a:lnTo>
                    <a:pt x="957" y="4103"/>
                  </a:lnTo>
                  <a:lnTo>
                    <a:pt x="938" y="4155"/>
                  </a:lnTo>
                  <a:lnTo>
                    <a:pt x="921" y="4209"/>
                  </a:lnTo>
                  <a:lnTo>
                    <a:pt x="906" y="4264"/>
                  </a:lnTo>
                  <a:lnTo>
                    <a:pt x="891" y="4320"/>
                  </a:lnTo>
                  <a:lnTo>
                    <a:pt x="0" y="4320"/>
                  </a:lnTo>
                  <a:lnTo>
                    <a:pt x="0" y="0"/>
                  </a:lnTo>
                  <a:close/>
                </a:path>
              </a:pathLst>
            </a:custGeom>
            <a:solidFill>
              <a:schemeClr val="tx2"/>
            </a:solidFill>
            <a:ln w="0">
              <a:noFill/>
              <a:prstDash val="solid"/>
              <a:round/>
              <a:headEnd/>
              <a:tailEnd/>
            </a:ln>
          </p:spPr>
        </p:sp>
        <p:sp>
          <p:nvSpPr>
            <p:cNvPr id="16" name="Freeform 11" title="left scallop inline"/>
            <p:cNvSpPr/>
            <p:nvPr/>
          </p:nvSpPr>
          <p:spPr bwMode="auto">
            <a:xfrm>
              <a:off x="874382" y="0"/>
              <a:ext cx="1646238" cy="6858000"/>
            </a:xfrm>
            <a:custGeom>
              <a:avLst/>
              <a:gdLst/>
              <a:ahLst/>
              <a:cxnLst/>
              <a:rect l="0" t="0" r="r" b="b"/>
              <a:pathLst>
                <a:path w="1037" h="4320">
                  <a:moveTo>
                    <a:pt x="0" y="0"/>
                  </a:moveTo>
                  <a:lnTo>
                    <a:pt x="171" y="0"/>
                  </a:lnTo>
                  <a:lnTo>
                    <a:pt x="188" y="55"/>
                  </a:lnTo>
                  <a:lnTo>
                    <a:pt x="204" y="110"/>
                  </a:lnTo>
                  <a:lnTo>
                    <a:pt x="220" y="166"/>
                  </a:lnTo>
                  <a:lnTo>
                    <a:pt x="234" y="223"/>
                  </a:lnTo>
                  <a:lnTo>
                    <a:pt x="251" y="278"/>
                  </a:lnTo>
                  <a:lnTo>
                    <a:pt x="269" y="331"/>
                  </a:lnTo>
                  <a:lnTo>
                    <a:pt x="292" y="381"/>
                  </a:lnTo>
                  <a:lnTo>
                    <a:pt x="319" y="427"/>
                  </a:lnTo>
                  <a:lnTo>
                    <a:pt x="349" y="466"/>
                  </a:lnTo>
                  <a:lnTo>
                    <a:pt x="382" y="503"/>
                  </a:lnTo>
                  <a:lnTo>
                    <a:pt x="420" y="537"/>
                  </a:lnTo>
                  <a:lnTo>
                    <a:pt x="460" y="571"/>
                  </a:lnTo>
                  <a:lnTo>
                    <a:pt x="502" y="603"/>
                  </a:lnTo>
                  <a:lnTo>
                    <a:pt x="544" y="635"/>
                  </a:lnTo>
                  <a:lnTo>
                    <a:pt x="587" y="668"/>
                  </a:lnTo>
                  <a:lnTo>
                    <a:pt x="628" y="700"/>
                  </a:lnTo>
                  <a:lnTo>
                    <a:pt x="667" y="734"/>
                  </a:lnTo>
                  <a:lnTo>
                    <a:pt x="703" y="771"/>
                  </a:lnTo>
                  <a:lnTo>
                    <a:pt x="736" y="808"/>
                  </a:lnTo>
                  <a:lnTo>
                    <a:pt x="763" y="848"/>
                  </a:lnTo>
                  <a:lnTo>
                    <a:pt x="786" y="893"/>
                  </a:lnTo>
                  <a:lnTo>
                    <a:pt x="800" y="937"/>
                  </a:lnTo>
                  <a:lnTo>
                    <a:pt x="809" y="986"/>
                  </a:lnTo>
                  <a:lnTo>
                    <a:pt x="813" y="1034"/>
                  </a:lnTo>
                  <a:lnTo>
                    <a:pt x="812" y="1085"/>
                  </a:lnTo>
                  <a:lnTo>
                    <a:pt x="808" y="1136"/>
                  </a:lnTo>
                  <a:lnTo>
                    <a:pt x="803" y="1189"/>
                  </a:lnTo>
                  <a:lnTo>
                    <a:pt x="796" y="1242"/>
                  </a:lnTo>
                  <a:lnTo>
                    <a:pt x="788" y="1295"/>
                  </a:lnTo>
                  <a:lnTo>
                    <a:pt x="782" y="1348"/>
                  </a:lnTo>
                  <a:lnTo>
                    <a:pt x="778" y="1401"/>
                  </a:lnTo>
                  <a:lnTo>
                    <a:pt x="775" y="1452"/>
                  </a:lnTo>
                  <a:lnTo>
                    <a:pt x="778" y="1502"/>
                  </a:lnTo>
                  <a:lnTo>
                    <a:pt x="784" y="1551"/>
                  </a:lnTo>
                  <a:lnTo>
                    <a:pt x="797" y="1602"/>
                  </a:lnTo>
                  <a:lnTo>
                    <a:pt x="817" y="1652"/>
                  </a:lnTo>
                  <a:lnTo>
                    <a:pt x="841" y="1702"/>
                  </a:lnTo>
                  <a:lnTo>
                    <a:pt x="868" y="1752"/>
                  </a:lnTo>
                  <a:lnTo>
                    <a:pt x="896" y="1801"/>
                  </a:lnTo>
                  <a:lnTo>
                    <a:pt x="926" y="1851"/>
                  </a:lnTo>
                  <a:lnTo>
                    <a:pt x="953" y="1901"/>
                  </a:lnTo>
                  <a:lnTo>
                    <a:pt x="980" y="1952"/>
                  </a:lnTo>
                  <a:lnTo>
                    <a:pt x="1003" y="2003"/>
                  </a:lnTo>
                  <a:lnTo>
                    <a:pt x="1021" y="2054"/>
                  </a:lnTo>
                  <a:lnTo>
                    <a:pt x="1031" y="2106"/>
                  </a:lnTo>
                  <a:lnTo>
                    <a:pt x="1037" y="2160"/>
                  </a:lnTo>
                  <a:lnTo>
                    <a:pt x="1031" y="2214"/>
                  </a:lnTo>
                  <a:lnTo>
                    <a:pt x="1021" y="2266"/>
                  </a:lnTo>
                  <a:lnTo>
                    <a:pt x="1003" y="2317"/>
                  </a:lnTo>
                  <a:lnTo>
                    <a:pt x="980" y="2368"/>
                  </a:lnTo>
                  <a:lnTo>
                    <a:pt x="953" y="2419"/>
                  </a:lnTo>
                  <a:lnTo>
                    <a:pt x="926" y="2469"/>
                  </a:lnTo>
                  <a:lnTo>
                    <a:pt x="896" y="2519"/>
                  </a:lnTo>
                  <a:lnTo>
                    <a:pt x="868" y="2568"/>
                  </a:lnTo>
                  <a:lnTo>
                    <a:pt x="841" y="2618"/>
                  </a:lnTo>
                  <a:lnTo>
                    <a:pt x="817" y="2668"/>
                  </a:lnTo>
                  <a:lnTo>
                    <a:pt x="797" y="2718"/>
                  </a:lnTo>
                  <a:lnTo>
                    <a:pt x="784" y="2769"/>
                  </a:lnTo>
                  <a:lnTo>
                    <a:pt x="778" y="2818"/>
                  </a:lnTo>
                  <a:lnTo>
                    <a:pt x="775" y="2868"/>
                  </a:lnTo>
                  <a:lnTo>
                    <a:pt x="778" y="2919"/>
                  </a:lnTo>
                  <a:lnTo>
                    <a:pt x="782" y="2972"/>
                  </a:lnTo>
                  <a:lnTo>
                    <a:pt x="788" y="3025"/>
                  </a:lnTo>
                  <a:lnTo>
                    <a:pt x="796" y="3078"/>
                  </a:lnTo>
                  <a:lnTo>
                    <a:pt x="803" y="3131"/>
                  </a:lnTo>
                  <a:lnTo>
                    <a:pt x="808" y="3184"/>
                  </a:lnTo>
                  <a:lnTo>
                    <a:pt x="812" y="3235"/>
                  </a:lnTo>
                  <a:lnTo>
                    <a:pt x="813" y="3286"/>
                  </a:lnTo>
                  <a:lnTo>
                    <a:pt x="809" y="3334"/>
                  </a:lnTo>
                  <a:lnTo>
                    <a:pt x="800" y="3383"/>
                  </a:lnTo>
                  <a:lnTo>
                    <a:pt x="786" y="3427"/>
                  </a:lnTo>
                  <a:lnTo>
                    <a:pt x="763" y="3472"/>
                  </a:lnTo>
                  <a:lnTo>
                    <a:pt x="736" y="3512"/>
                  </a:lnTo>
                  <a:lnTo>
                    <a:pt x="703" y="3549"/>
                  </a:lnTo>
                  <a:lnTo>
                    <a:pt x="667" y="3586"/>
                  </a:lnTo>
                  <a:lnTo>
                    <a:pt x="628" y="3620"/>
                  </a:lnTo>
                  <a:lnTo>
                    <a:pt x="587" y="3652"/>
                  </a:lnTo>
                  <a:lnTo>
                    <a:pt x="544" y="3685"/>
                  </a:lnTo>
                  <a:lnTo>
                    <a:pt x="502" y="3717"/>
                  </a:lnTo>
                  <a:lnTo>
                    <a:pt x="460" y="3749"/>
                  </a:lnTo>
                  <a:lnTo>
                    <a:pt x="420" y="3783"/>
                  </a:lnTo>
                  <a:lnTo>
                    <a:pt x="382" y="3817"/>
                  </a:lnTo>
                  <a:lnTo>
                    <a:pt x="349" y="3854"/>
                  </a:lnTo>
                  <a:lnTo>
                    <a:pt x="319" y="3893"/>
                  </a:lnTo>
                  <a:lnTo>
                    <a:pt x="292" y="3939"/>
                  </a:lnTo>
                  <a:lnTo>
                    <a:pt x="269" y="3989"/>
                  </a:lnTo>
                  <a:lnTo>
                    <a:pt x="251" y="4042"/>
                  </a:lnTo>
                  <a:lnTo>
                    <a:pt x="234" y="4097"/>
                  </a:lnTo>
                  <a:lnTo>
                    <a:pt x="220" y="4154"/>
                  </a:lnTo>
                  <a:lnTo>
                    <a:pt x="204" y="4210"/>
                  </a:lnTo>
                  <a:lnTo>
                    <a:pt x="188" y="4265"/>
                  </a:lnTo>
                  <a:lnTo>
                    <a:pt x="171" y="4320"/>
                  </a:lnTo>
                  <a:lnTo>
                    <a:pt x="0" y="4320"/>
                  </a:lnTo>
                  <a:lnTo>
                    <a:pt x="17" y="4278"/>
                  </a:lnTo>
                  <a:lnTo>
                    <a:pt x="33" y="4232"/>
                  </a:lnTo>
                  <a:lnTo>
                    <a:pt x="46" y="4183"/>
                  </a:lnTo>
                  <a:lnTo>
                    <a:pt x="60" y="4131"/>
                  </a:lnTo>
                  <a:lnTo>
                    <a:pt x="75" y="4075"/>
                  </a:lnTo>
                  <a:lnTo>
                    <a:pt x="90" y="4019"/>
                  </a:lnTo>
                  <a:lnTo>
                    <a:pt x="109" y="3964"/>
                  </a:lnTo>
                  <a:lnTo>
                    <a:pt x="129" y="3909"/>
                  </a:lnTo>
                  <a:lnTo>
                    <a:pt x="156" y="3855"/>
                  </a:lnTo>
                  <a:lnTo>
                    <a:pt x="186" y="3804"/>
                  </a:lnTo>
                  <a:lnTo>
                    <a:pt x="222" y="3756"/>
                  </a:lnTo>
                  <a:lnTo>
                    <a:pt x="261" y="3713"/>
                  </a:lnTo>
                  <a:lnTo>
                    <a:pt x="303" y="3672"/>
                  </a:lnTo>
                  <a:lnTo>
                    <a:pt x="348" y="3634"/>
                  </a:lnTo>
                  <a:lnTo>
                    <a:pt x="392" y="3599"/>
                  </a:lnTo>
                  <a:lnTo>
                    <a:pt x="438" y="3565"/>
                  </a:lnTo>
                  <a:lnTo>
                    <a:pt x="482" y="3531"/>
                  </a:lnTo>
                  <a:lnTo>
                    <a:pt x="523" y="3499"/>
                  </a:lnTo>
                  <a:lnTo>
                    <a:pt x="561" y="3466"/>
                  </a:lnTo>
                  <a:lnTo>
                    <a:pt x="594" y="3434"/>
                  </a:lnTo>
                  <a:lnTo>
                    <a:pt x="620" y="3400"/>
                  </a:lnTo>
                  <a:lnTo>
                    <a:pt x="638" y="3367"/>
                  </a:lnTo>
                  <a:lnTo>
                    <a:pt x="647" y="3336"/>
                  </a:lnTo>
                  <a:lnTo>
                    <a:pt x="652" y="3302"/>
                  </a:lnTo>
                  <a:lnTo>
                    <a:pt x="654" y="3265"/>
                  </a:lnTo>
                  <a:lnTo>
                    <a:pt x="651" y="3224"/>
                  </a:lnTo>
                  <a:lnTo>
                    <a:pt x="647" y="3181"/>
                  </a:lnTo>
                  <a:lnTo>
                    <a:pt x="642" y="3137"/>
                  </a:lnTo>
                  <a:lnTo>
                    <a:pt x="637" y="3091"/>
                  </a:lnTo>
                  <a:lnTo>
                    <a:pt x="626" y="3021"/>
                  </a:lnTo>
                  <a:lnTo>
                    <a:pt x="620" y="2952"/>
                  </a:lnTo>
                  <a:lnTo>
                    <a:pt x="616" y="2881"/>
                  </a:lnTo>
                  <a:lnTo>
                    <a:pt x="618" y="2809"/>
                  </a:lnTo>
                  <a:lnTo>
                    <a:pt x="628" y="2737"/>
                  </a:lnTo>
                  <a:lnTo>
                    <a:pt x="642" y="2681"/>
                  </a:lnTo>
                  <a:lnTo>
                    <a:pt x="661" y="2626"/>
                  </a:lnTo>
                  <a:lnTo>
                    <a:pt x="685" y="2574"/>
                  </a:lnTo>
                  <a:lnTo>
                    <a:pt x="711" y="2521"/>
                  </a:lnTo>
                  <a:lnTo>
                    <a:pt x="739" y="2472"/>
                  </a:lnTo>
                  <a:lnTo>
                    <a:pt x="767" y="2423"/>
                  </a:lnTo>
                  <a:lnTo>
                    <a:pt x="791" y="2381"/>
                  </a:lnTo>
                  <a:lnTo>
                    <a:pt x="813" y="2342"/>
                  </a:lnTo>
                  <a:lnTo>
                    <a:pt x="834" y="2303"/>
                  </a:lnTo>
                  <a:lnTo>
                    <a:pt x="851" y="2265"/>
                  </a:lnTo>
                  <a:lnTo>
                    <a:pt x="864" y="2228"/>
                  </a:lnTo>
                  <a:lnTo>
                    <a:pt x="873" y="2194"/>
                  </a:lnTo>
                  <a:lnTo>
                    <a:pt x="876" y="2160"/>
                  </a:lnTo>
                  <a:lnTo>
                    <a:pt x="873" y="2126"/>
                  </a:lnTo>
                  <a:lnTo>
                    <a:pt x="864" y="2092"/>
                  </a:lnTo>
                  <a:lnTo>
                    <a:pt x="851" y="2055"/>
                  </a:lnTo>
                  <a:lnTo>
                    <a:pt x="834" y="2017"/>
                  </a:lnTo>
                  <a:lnTo>
                    <a:pt x="813" y="1978"/>
                  </a:lnTo>
                  <a:lnTo>
                    <a:pt x="791" y="1939"/>
                  </a:lnTo>
                  <a:lnTo>
                    <a:pt x="767" y="1897"/>
                  </a:lnTo>
                  <a:lnTo>
                    <a:pt x="739" y="1848"/>
                  </a:lnTo>
                  <a:lnTo>
                    <a:pt x="711" y="1799"/>
                  </a:lnTo>
                  <a:lnTo>
                    <a:pt x="685" y="1746"/>
                  </a:lnTo>
                  <a:lnTo>
                    <a:pt x="661" y="1694"/>
                  </a:lnTo>
                  <a:lnTo>
                    <a:pt x="642" y="1639"/>
                  </a:lnTo>
                  <a:lnTo>
                    <a:pt x="628" y="1583"/>
                  </a:lnTo>
                  <a:lnTo>
                    <a:pt x="618" y="1511"/>
                  </a:lnTo>
                  <a:lnTo>
                    <a:pt x="616" y="1439"/>
                  </a:lnTo>
                  <a:lnTo>
                    <a:pt x="620" y="1368"/>
                  </a:lnTo>
                  <a:lnTo>
                    <a:pt x="626" y="1299"/>
                  </a:lnTo>
                  <a:lnTo>
                    <a:pt x="637" y="1229"/>
                  </a:lnTo>
                  <a:lnTo>
                    <a:pt x="642" y="1183"/>
                  </a:lnTo>
                  <a:lnTo>
                    <a:pt x="647" y="1139"/>
                  </a:lnTo>
                  <a:lnTo>
                    <a:pt x="651" y="1096"/>
                  </a:lnTo>
                  <a:lnTo>
                    <a:pt x="654" y="1055"/>
                  </a:lnTo>
                  <a:lnTo>
                    <a:pt x="652" y="1018"/>
                  </a:lnTo>
                  <a:lnTo>
                    <a:pt x="647" y="984"/>
                  </a:lnTo>
                  <a:lnTo>
                    <a:pt x="638" y="953"/>
                  </a:lnTo>
                  <a:lnTo>
                    <a:pt x="620" y="920"/>
                  </a:lnTo>
                  <a:lnTo>
                    <a:pt x="594" y="886"/>
                  </a:lnTo>
                  <a:lnTo>
                    <a:pt x="561" y="854"/>
                  </a:lnTo>
                  <a:lnTo>
                    <a:pt x="523" y="822"/>
                  </a:lnTo>
                  <a:lnTo>
                    <a:pt x="482" y="789"/>
                  </a:lnTo>
                  <a:lnTo>
                    <a:pt x="438" y="755"/>
                  </a:lnTo>
                  <a:lnTo>
                    <a:pt x="392" y="721"/>
                  </a:lnTo>
                  <a:lnTo>
                    <a:pt x="348" y="686"/>
                  </a:lnTo>
                  <a:lnTo>
                    <a:pt x="303" y="648"/>
                  </a:lnTo>
                  <a:lnTo>
                    <a:pt x="261" y="607"/>
                  </a:lnTo>
                  <a:lnTo>
                    <a:pt x="222" y="564"/>
                  </a:lnTo>
                  <a:lnTo>
                    <a:pt x="186" y="516"/>
                  </a:lnTo>
                  <a:lnTo>
                    <a:pt x="156" y="465"/>
                  </a:lnTo>
                  <a:lnTo>
                    <a:pt x="129" y="411"/>
                  </a:lnTo>
                  <a:lnTo>
                    <a:pt x="109" y="356"/>
                  </a:lnTo>
                  <a:lnTo>
                    <a:pt x="90" y="301"/>
                  </a:lnTo>
                  <a:lnTo>
                    <a:pt x="75" y="245"/>
                  </a:lnTo>
                  <a:lnTo>
                    <a:pt x="60" y="189"/>
                  </a:lnTo>
                  <a:lnTo>
                    <a:pt x="46" y="137"/>
                  </a:lnTo>
                  <a:lnTo>
                    <a:pt x="33" y="88"/>
                  </a:lnTo>
                  <a:lnTo>
                    <a:pt x="17" y="42"/>
                  </a:lnTo>
                  <a:lnTo>
                    <a:pt x="0" y="0"/>
                  </a:lnTo>
                  <a:lnTo>
                    <a:pt x="0" y="0"/>
                  </a:lnTo>
                  <a:close/>
                </a:path>
              </a:pathLst>
            </a:custGeom>
            <a:solidFill>
              <a:schemeClr val="accent1"/>
            </a:solidFill>
            <a:ln w="0">
              <a:noFill/>
              <a:prstDash val="solid"/>
              <a:round/>
              <a:headEnd/>
              <a:tailEnd/>
            </a:ln>
          </p:spPr>
        </p:sp>
      </p:gr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Content Placeholder 2"/>
          <p:cNvSpPr>
            <a:spLocks noGrp="1"/>
          </p:cNvSpPr>
          <p:nvPr>
            <p:ph sz="half" idx="1"/>
          </p:nvPr>
        </p:nvSpPr>
        <p:spPr>
          <a:xfrm>
            <a:off x="1257300" y="2286000"/>
            <a:ext cx="4800600" cy="361950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Content Placeholder 3"/>
          <p:cNvSpPr>
            <a:spLocks noGrp="1"/>
          </p:cNvSpPr>
          <p:nvPr>
            <p:ph sz="half" idx="2"/>
          </p:nvPr>
        </p:nvSpPr>
        <p:spPr>
          <a:xfrm>
            <a:off x="6647796" y="2286000"/>
            <a:ext cx="4800600" cy="3619500"/>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Date Placeholder 4"/>
          <p:cNvSpPr>
            <a:spLocks noGrp="1"/>
          </p:cNvSpPr>
          <p:nvPr>
            <p:ph type="dt" sz="half" idx="10"/>
          </p:nvPr>
        </p:nvSpPr>
        <p:spPr/>
        <p:txBody>
          <a:bodyPr/>
          <a:lstStyle/>
          <a:p>
            <a:fld id="{9334D819-9F07-4261-B09B-9E467E5D9002}" type="datetimeFigureOut">
              <a:rPr lang="en-US" dirty="0"/>
              <a:t>4/20/2023</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252728" y="381000"/>
            <a:ext cx="10172700" cy="1493517"/>
          </a:xfrm>
        </p:spPr>
        <p:txBody>
          <a:bodyPr/>
          <a:lstStyle/>
          <a:p>
            <a:r>
              <a:rPr lang="en-GB" smtClean="0"/>
              <a:t>Click to edit Master title style</a:t>
            </a:r>
            <a:endParaRPr lang="en-US" dirty="0"/>
          </a:p>
        </p:txBody>
      </p:sp>
      <p:sp>
        <p:nvSpPr>
          <p:cNvPr id="3" name="Text Placeholder 2"/>
          <p:cNvSpPr>
            <a:spLocks noGrp="1"/>
          </p:cNvSpPr>
          <p:nvPr>
            <p:ph type="body" idx="1"/>
          </p:nvPr>
        </p:nvSpPr>
        <p:spPr>
          <a:xfrm>
            <a:off x="1251678"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1257300" y="2909102"/>
            <a:ext cx="4800600" cy="299639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5" name="Text Placeholder 4"/>
          <p:cNvSpPr>
            <a:spLocks noGrp="1"/>
          </p:cNvSpPr>
          <p:nvPr>
            <p:ph type="body" sz="quarter" idx="3"/>
          </p:nvPr>
        </p:nvSpPr>
        <p:spPr>
          <a:xfrm>
            <a:off x="6633864" y="2199633"/>
            <a:ext cx="4800600" cy="632529"/>
          </a:xfrm>
        </p:spPr>
        <p:txBody>
          <a:bodyPr anchor="b">
            <a:noAutofit/>
          </a:bodyPr>
          <a:lstStyle>
            <a:lvl1pPr marL="0" indent="0">
              <a:lnSpc>
                <a:spcPct val="100000"/>
              </a:lnSpc>
              <a:buNone/>
              <a:defRPr sz="1900" b="1" cap="all" spc="200" baseline="0">
                <a:solidFill>
                  <a:schemeClr val="tx2"/>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6633864" y="2909102"/>
            <a:ext cx="4800600" cy="2996398"/>
          </a:xfrm>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7" name="Date Placeholder 6"/>
          <p:cNvSpPr>
            <a:spLocks noGrp="1"/>
          </p:cNvSpPr>
          <p:nvPr>
            <p:ph type="dt" sz="half" idx="10"/>
          </p:nvPr>
        </p:nvSpPr>
        <p:spPr/>
        <p:txBody>
          <a:bodyPr/>
          <a:lstStyle/>
          <a:p>
            <a:fld id="{9334D819-9F07-4261-B09B-9E467E5D9002}" type="datetimeFigureOut">
              <a:rPr lang="en-US" dirty="0"/>
              <a:t>4/20/2023</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extLst mod="1">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Date Placeholder 2"/>
          <p:cNvSpPr>
            <a:spLocks noGrp="1"/>
          </p:cNvSpPr>
          <p:nvPr>
            <p:ph type="dt" sz="half" idx="10"/>
          </p:nvPr>
        </p:nvSpPr>
        <p:spPr/>
        <p:txBody>
          <a:bodyPr/>
          <a:lstStyle/>
          <a:p>
            <a:fld id="{9334D819-9F07-4261-B09B-9E467E5D9002}" type="datetimeFigureOut">
              <a:rPr lang="en-US" dirty="0"/>
              <a:t>4/20/2023</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334D819-9F07-4261-B09B-9E467E5D9002}" type="datetimeFigureOut">
              <a:rPr lang="en-US" dirty="0"/>
              <a:t>4/20/2023</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2" name="Title 1"/>
          <p:cNvSpPr>
            <a:spLocks noGrp="1"/>
          </p:cNvSpPr>
          <p:nvPr>
            <p:ph type="title"/>
          </p:nvPr>
        </p:nvSpPr>
        <p:spPr>
          <a:xfrm>
            <a:off x="8337884" y="457199"/>
            <a:ext cx="3092115" cy="1196671"/>
          </a:xfrm>
        </p:spPr>
        <p:txBody>
          <a:bodyPr anchor="b">
            <a:normAutofit/>
          </a:bodyPr>
          <a:lstStyle>
            <a:lvl1pPr>
              <a:lnSpc>
                <a:spcPct val="100000"/>
              </a:lnSpc>
              <a:defRPr sz="1900" b="1" i="0" cap="all" spc="300" baseline="0">
                <a:solidFill>
                  <a:schemeClr val="accent1"/>
                </a:solidFill>
                <a:latin typeface="+mn-lt"/>
              </a:defRPr>
            </a:lvl1pPr>
          </a:lstStyle>
          <a:p>
            <a:r>
              <a:rPr lang="en-GB" smtClean="0"/>
              <a:t>Click to edit Master title style</a:t>
            </a:r>
            <a:endParaRPr lang="en-US" dirty="0"/>
          </a:p>
        </p:txBody>
      </p:sp>
      <p:sp>
        <p:nvSpPr>
          <p:cNvPr id="3" name="Content Placeholder 2"/>
          <p:cNvSpPr>
            <a:spLocks noGrp="1"/>
          </p:cNvSpPr>
          <p:nvPr>
            <p:ph idx="1"/>
          </p:nvPr>
        </p:nvSpPr>
        <p:spPr>
          <a:xfrm>
            <a:off x="765051" y="920377"/>
            <a:ext cx="6158418" cy="4985124"/>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Text Placeholder 3"/>
          <p:cNvSpPr>
            <a:spLocks noGrp="1"/>
          </p:cNvSpPr>
          <p:nvPr>
            <p:ph type="body" sz="half" idx="2"/>
          </p:nvPr>
        </p:nvSpPr>
        <p:spPr>
          <a:xfrm>
            <a:off x="8337885" y="1741336"/>
            <a:ext cx="3092115"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65051" y="6375679"/>
            <a:ext cx="1233355" cy="348462"/>
          </a:xfrm>
        </p:spPr>
        <p:txBody>
          <a:bodyPr/>
          <a:lstStyle/>
          <a:p>
            <a:fld id="{9334D819-9F07-4261-B09B-9E467E5D9002}" type="datetimeFigureOut">
              <a:rPr lang="en-US" dirty="0"/>
              <a:t>4/20/2023</a:t>
            </a:fld>
            <a:endParaRPr lang="en-US" dirty="0"/>
          </a:p>
        </p:txBody>
      </p:sp>
      <p:sp>
        <p:nvSpPr>
          <p:cNvPr id="6" name="Footer Placeholder 5"/>
          <p:cNvSpPr>
            <a:spLocks noGrp="1"/>
          </p:cNvSpPr>
          <p:nvPr>
            <p:ph type="ftr" sz="quarter" idx="11"/>
          </p:nvPr>
        </p:nvSpPr>
        <p:spPr>
          <a:xfrm>
            <a:off x="2103620" y="6375679"/>
            <a:ext cx="3482179" cy="345796"/>
          </a:xfrm>
        </p:spPr>
        <p:txBody>
          <a:bodyPr/>
          <a:lstStyle/>
          <a:p>
            <a:endParaRPr lang="en-US" dirty="0"/>
          </a:p>
        </p:txBody>
      </p:sp>
      <p:sp>
        <p:nvSpPr>
          <p:cNvPr id="7" name="Slide Number Placeholder 6"/>
          <p:cNvSpPr>
            <a:spLocks noGrp="1"/>
          </p:cNvSpPr>
          <p:nvPr>
            <p:ph type="sldNum" sz="quarter" idx="12"/>
          </p:nvPr>
        </p:nvSpPr>
        <p:spPr>
          <a:xfrm>
            <a:off x="5691014" y="6375679"/>
            <a:ext cx="1232456" cy="345796"/>
          </a:xfrm>
        </p:spPr>
        <p:txBody>
          <a:bodyPr/>
          <a:lstStyle/>
          <a:p>
            <a:fld id="{71766878-3199-4EAB-94E7-2D6D11070E14}" type="slidenum">
              <a:rPr lang="en-US" dirty="0"/>
              <a:t>‹#›</a:t>
            </a:fld>
            <a:endParaRPr lang="en-US" dirty="0"/>
          </a:p>
        </p:txBody>
      </p:sp>
      <p:sp>
        <p:nvSpPr>
          <p:cNvPr id="8" name="Rectangle 7"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Ovr>
    <a:masterClrMapping/>
  </p:clrMapOvr>
  <p:extLst mod="1">
    <p:ext uri="{DCECCB84-F9BA-43D5-87BE-67443E8EF086}">
      <p15:sldGuideLst xmlns:p15="http://schemas.microsoft.com/office/powerpoint/2012/main">
        <p15:guide id="1" orient="horz" pos="696">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3" name="Picture Placeholder 2"/>
          <p:cNvSpPr>
            <a:spLocks noGrp="1" noChangeAspect="1"/>
          </p:cNvSpPr>
          <p:nvPr>
            <p:ph type="pic" idx="1"/>
          </p:nvPr>
        </p:nvSpPr>
        <p:spPr>
          <a:xfrm>
            <a:off x="283464" y="0"/>
            <a:ext cx="7355585" cy="6857999"/>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smtClean="0"/>
              <a:t>Drag picture to placeholder or click icon to add</a:t>
            </a:r>
            <a:endParaRPr lang="en-US" dirty="0"/>
          </a:p>
        </p:txBody>
      </p:sp>
      <p:sp>
        <p:nvSpPr>
          <p:cNvPr id="11" name="Freeform 11" title="right scallop background shape"/>
          <p:cNvSpPr/>
          <p:nvPr/>
        </p:nvSpPr>
        <p:spPr bwMode="auto">
          <a:xfrm>
            <a:off x="7389812" y="0"/>
            <a:ext cx="4802188" cy="6858000"/>
          </a:xfrm>
          <a:custGeom>
            <a:avLst/>
            <a:gdLst/>
            <a:ahLst/>
            <a:cxnLst/>
            <a:rect l="0" t="0" r="r" b="b"/>
            <a:pathLst>
              <a:path w="3025" h="4320">
                <a:moveTo>
                  <a:pt x="0" y="0"/>
                </a:moveTo>
                <a:lnTo>
                  <a:pt x="3025" y="0"/>
                </a:lnTo>
                <a:lnTo>
                  <a:pt x="3025" y="4320"/>
                </a:lnTo>
                <a:lnTo>
                  <a:pt x="0" y="4320"/>
                </a:lnTo>
                <a:lnTo>
                  <a:pt x="3" y="4278"/>
                </a:lnTo>
                <a:lnTo>
                  <a:pt x="8" y="4243"/>
                </a:lnTo>
                <a:lnTo>
                  <a:pt x="14" y="4210"/>
                </a:lnTo>
                <a:lnTo>
                  <a:pt x="24" y="4183"/>
                </a:lnTo>
                <a:lnTo>
                  <a:pt x="34" y="4156"/>
                </a:lnTo>
                <a:lnTo>
                  <a:pt x="46" y="4133"/>
                </a:lnTo>
                <a:lnTo>
                  <a:pt x="58" y="4109"/>
                </a:lnTo>
                <a:lnTo>
                  <a:pt x="69" y="4087"/>
                </a:lnTo>
                <a:lnTo>
                  <a:pt x="80" y="4062"/>
                </a:lnTo>
                <a:lnTo>
                  <a:pt x="90" y="4036"/>
                </a:lnTo>
                <a:lnTo>
                  <a:pt x="99" y="4007"/>
                </a:lnTo>
                <a:lnTo>
                  <a:pt x="106" y="3976"/>
                </a:lnTo>
                <a:lnTo>
                  <a:pt x="111" y="3938"/>
                </a:lnTo>
                <a:lnTo>
                  <a:pt x="113" y="3895"/>
                </a:lnTo>
                <a:lnTo>
                  <a:pt x="111" y="3851"/>
                </a:lnTo>
                <a:lnTo>
                  <a:pt x="106" y="3815"/>
                </a:lnTo>
                <a:lnTo>
                  <a:pt x="99" y="3782"/>
                </a:lnTo>
                <a:lnTo>
                  <a:pt x="90" y="3752"/>
                </a:lnTo>
                <a:lnTo>
                  <a:pt x="80" y="3726"/>
                </a:lnTo>
                <a:lnTo>
                  <a:pt x="68" y="3702"/>
                </a:lnTo>
                <a:lnTo>
                  <a:pt x="56" y="3679"/>
                </a:lnTo>
                <a:lnTo>
                  <a:pt x="44" y="3655"/>
                </a:lnTo>
                <a:lnTo>
                  <a:pt x="33" y="3630"/>
                </a:lnTo>
                <a:lnTo>
                  <a:pt x="22" y="3604"/>
                </a:lnTo>
                <a:lnTo>
                  <a:pt x="13" y="3575"/>
                </a:lnTo>
                <a:lnTo>
                  <a:pt x="7" y="3542"/>
                </a:lnTo>
                <a:lnTo>
                  <a:pt x="1" y="3504"/>
                </a:lnTo>
                <a:lnTo>
                  <a:pt x="0" y="3461"/>
                </a:lnTo>
                <a:lnTo>
                  <a:pt x="1" y="3418"/>
                </a:lnTo>
                <a:lnTo>
                  <a:pt x="7" y="3380"/>
                </a:lnTo>
                <a:lnTo>
                  <a:pt x="13" y="3347"/>
                </a:lnTo>
                <a:lnTo>
                  <a:pt x="22" y="3319"/>
                </a:lnTo>
                <a:lnTo>
                  <a:pt x="33" y="3292"/>
                </a:lnTo>
                <a:lnTo>
                  <a:pt x="44" y="3267"/>
                </a:lnTo>
                <a:lnTo>
                  <a:pt x="56" y="3244"/>
                </a:lnTo>
                <a:lnTo>
                  <a:pt x="68" y="3222"/>
                </a:lnTo>
                <a:lnTo>
                  <a:pt x="80" y="3197"/>
                </a:lnTo>
                <a:lnTo>
                  <a:pt x="90" y="3171"/>
                </a:lnTo>
                <a:lnTo>
                  <a:pt x="99" y="3142"/>
                </a:lnTo>
                <a:lnTo>
                  <a:pt x="106" y="3109"/>
                </a:lnTo>
                <a:lnTo>
                  <a:pt x="111" y="3071"/>
                </a:lnTo>
                <a:lnTo>
                  <a:pt x="113" y="3028"/>
                </a:lnTo>
                <a:lnTo>
                  <a:pt x="111" y="2985"/>
                </a:lnTo>
                <a:lnTo>
                  <a:pt x="106" y="2947"/>
                </a:lnTo>
                <a:lnTo>
                  <a:pt x="99" y="2914"/>
                </a:lnTo>
                <a:lnTo>
                  <a:pt x="90" y="2885"/>
                </a:lnTo>
                <a:lnTo>
                  <a:pt x="80" y="2858"/>
                </a:lnTo>
                <a:lnTo>
                  <a:pt x="68" y="2834"/>
                </a:lnTo>
                <a:lnTo>
                  <a:pt x="44" y="2787"/>
                </a:lnTo>
                <a:lnTo>
                  <a:pt x="33" y="2763"/>
                </a:lnTo>
                <a:lnTo>
                  <a:pt x="22" y="2736"/>
                </a:lnTo>
                <a:lnTo>
                  <a:pt x="13" y="2707"/>
                </a:lnTo>
                <a:lnTo>
                  <a:pt x="7" y="2674"/>
                </a:lnTo>
                <a:lnTo>
                  <a:pt x="1" y="2637"/>
                </a:lnTo>
                <a:lnTo>
                  <a:pt x="0" y="2593"/>
                </a:lnTo>
                <a:lnTo>
                  <a:pt x="1" y="2550"/>
                </a:lnTo>
                <a:lnTo>
                  <a:pt x="7" y="2512"/>
                </a:lnTo>
                <a:lnTo>
                  <a:pt x="13" y="2479"/>
                </a:lnTo>
                <a:lnTo>
                  <a:pt x="22" y="2451"/>
                </a:lnTo>
                <a:lnTo>
                  <a:pt x="33" y="2424"/>
                </a:lnTo>
                <a:lnTo>
                  <a:pt x="44" y="2401"/>
                </a:lnTo>
                <a:lnTo>
                  <a:pt x="68" y="2354"/>
                </a:lnTo>
                <a:lnTo>
                  <a:pt x="80" y="2329"/>
                </a:lnTo>
                <a:lnTo>
                  <a:pt x="90" y="2303"/>
                </a:lnTo>
                <a:lnTo>
                  <a:pt x="99" y="2274"/>
                </a:lnTo>
                <a:lnTo>
                  <a:pt x="106" y="2241"/>
                </a:lnTo>
                <a:lnTo>
                  <a:pt x="111" y="2203"/>
                </a:lnTo>
                <a:lnTo>
                  <a:pt x="113" y="2159"/>
                </a:lnTo>
                <a:lnTo>
                  <a:pt x="111" y="2117"/>
                </a:lnTo>
                <a:lnTo>
                  <a:pt x="106" y="2079"/>
                </a:lnTo>
                <a:lnTo>
                  <a:pt x="99" y="2046"/>
                </a:lnTo>
                <a:lnTo>
                  <a:pt x="90" y="2017"/>
                </a:lnTo>
                <a:lnTo>
                  <a:pt x="80" y="1991"/>
                </a:lnTo>
                <a:lnTo>
                  <a:pt x="68" y="1966"/>
                </a:lnTo>
                <a:lnTo>
                  <a:pt x="56" y="1943"/>
                </a:lnTo>
                <a:lnTo>
                  <a:pt x="44" y="1919"/>
                </a:lnTo>
                <a:lnTo>
                  <a:pt x="33" y="1896"/>
                </a:lnTo>
                <a:lnTo>
                  <a:pt x="22" y="1869"/>
                </a:lnTo>
                <a:lnTo>
                  <a:pt x="13" y="1841"/>
                </a:lnTo>
                <a:lnTo>
                  <a:pt x="7" y="1807"/>
                </a:lnTo>
                <a:lnTo>
                  <a:pt x="1" y="1770"/>
                </a:lnTo>
                <a:lnTo>
                  <a:pt x="0" y="1727"/>
                </a:lnTo>
                <a:lnTo>
                  <a:pt x="1" y="1683"/>
                </a:lnTo>
                <a:lnTo>
                  <a:pt x="7" y="1646"/>
                </a:lnTo>
                <a:lnTo>
                  <a:pt x="13" y="1613"/>
                </a:lnTo>
                <a:lnTo>
                  <a:pt x="22" y="1583"/>
                </a:lnTo>
                <a:lnTo>
                  <a:pt x="33" y="1557"/>
                </a:lnTo>
                <a:lnTo>
                  <a:pt x="44" y="1533"/>
                </a:lnTo>
                <a:lnTo>
                  <a:pt x="56" y="1509"/>
                </a:lnTo>
                <a:lnTo>
                  <a:pt x="68" y="1486"/>
                </a:lnTo>
                <a:lnTo>
                  <a:pt x="80" y="1461"/>
                </a:lnTo>
                <a:lnTo>
                  <a:pt x="90" y="1435"/>
                </a:lnTo>
                <a:lnTo>
                  <a:pt x="99" y="1406"/>
                </a:lnTo>
                <a:lnTo>
                  <a:pt x="106" y="1373"/>
                </a:lnTo>
                <a:lnTo>
                  <a:pt x="111" y="1335"/>
                </a:lnTo>
                <a:lnTo>
                  <a:pt x="113" y="1292"/>
                </a:lnTo>
                <a:lnTo>
                  <a:pt x="111" y="1249"/>
                </a:lnTo>
                <a:lnTo>
                  <a:pt x="106" y="1211"/>
                </a:lnTo>
                <a:lnTo>
                  <a:pt x="99" y="1178"/>
                </a:lnTo>
                <a:lnTo>
                  <a:pt x="90" y="1149"/>
                </a:lnTo>
                <a:lnTo>
                  <a:pt x="80" y="1123"/>
                </a:lnTo>
                <a:lnTo>
                  <a:pt x="68" y="1098"/>
                </a:lnTo>
                <a:lnTo>
                  <a:pt x="56" y="1076"/>
                </a:lnTo>
                <a:lnTo>
                  <a:pt x="44" y="1053"/>
                </a:lnTo>
                <a:lnTo>
                  <a:pt x="33" y="1028"/>
                </a:lnTo>
                <a:lnTo>
                  <a:pt x="22" y="1001"/>
                </a:lnTo>
                <a:lnTo>
                  <a:pt x="13" y="973"/>
                </a:lnTo>
                <a:lnTo>
                  <a:pt x="7" y="940"/>
                </a:lnTo>
                <a:lnTo>
                  <a:pt x="1" y="902"/>
                </a:lnTo>
                <a:lnTo>
                  <a:pt x="0" y="859"/>
                </a:lnTo>
                <a:lnTo>
                  <a:pt x="1" y="816"/>
                </a:lnTo>
                <a:lnTo>
                  <a:pt x="7" y="778"/>
                </a:lnTo>
                <a:lnTo>
                  <a:pt x="13" y="745"/>
                </a:lnTo>
                <a:lnTo>
                  <a:pt x="22" y="716"/>
                </a:lnTo>
                <a:lnTo>
                  <a:pt x="33" y="690"/>
                </a:lnTo>
                <a:lnTo>
                  <a:pt x="44" y="665"/>
                </a:lnTo>
                <a:lnTo>
                  <a:pt x="56" y="641"/>
                </a:lnTo>
                <a:lnTo>
                  <a:pt x="68" y="618"/>
                </a:lnTo>
                <a:lnTo>
                  <a:pt x="80" y="594"/>
                </a:lnTo>
                <a:lnTo>
                  <a:pt x="90" y="568"/>
                </a:lnTo>
                <a:lnTo>
                  <a:pt x="99" y="538"/>
                </a:lnTo>
                <a:lnTo>
                  <a:pt x="106" y="505"/>
                </a:lnTo>
                <a:lnTo>
                  <a:pt x="111" y="469"/>
                </a:lnTo>
                <a:lnTo>
                  <a:pt x="113" y="424"/>
                </a:lnTo>
                <a:lnTo>
                  <a:pt x="111" y="382"/>
                </a:lnTo>
                <a:lnTo>
                  <a:pt x="106" y="344"/>
                </a:lnTo>
                <a:lnTo>
                  <a:pt x="99" y="313"/>
                </a:lnTo>
                <a:lnTo>
                  <a:pt x="90" y="284"/>
                </a:lnTo>
                <a:lnTo>
                  <a:pt x="80" y="258"/>
                </a:lnTo>
                <a:lnTo>
                  <a:pt x="69" y="233"/>
                </a:lnTo>
                <a:lnTo>
                  <a:pt x="58" y="211"/>
                </a:lnTo>
                <a:lnTo>
                  <a:pt x="46" y="187"/>
                </a:lnTo>
                <a:lnTo>
                  <a:pt x="34" y="164"/>
                </a:lnTo>
                <a:lnTo>
                  <a:pt x="24" y="137"/>
                </a:lnTo>
                <a:lnTo>
                  <a:pt x="14" y="110"/>
                </a:lnTo>
                <a:lnTo>
                  <a:pt x="8" y="77"/>
                </a:lnTo>
                <a:lnTo>
                  <a:pt x="3" y="42"/>
                </a:lnTo>
                <a:lnTo>
                  <a:pt x="0" y="0"/>
                </a:lnTo>
                <a:close/>
              </a:path>
            </a:pathLst>
          </a:custGeom>
          <a:solidFill>
            <a:schemeClr val="tx2"/>
          </a:solidFill>
          <a:ln w="0">
            <a:noFill/>
            <a:prstDash val="solid"/>
            <a:round/>
            <a:headEnd/>
            <a:tailEnd/>
          </a:ln>
        </p:spPr>
      </p:sp>
      <p:sp>
        <p:nvSpPr>
          <p:cNvPr id="12" name="Rectangle 11" title="left edge border"/>
          <p:cNvSpPr/>
          <p:nvPr/>
        </p:nvSpPr>
        <p:spPr>
          <a:xfrm>
            <a:off x="0"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337883" y="457200"/>
            <a:ext cx="3092117" cy="1196670"/>
          </a:xfrm>
        </p:spPr>
        <p:txBody>
          <a:bodyPr anchor="b">
            <a:normAutofit/>
          </a:bodyPr>
          <a:lstStyle>
            <a:lvl1pPr>
              <a:lnSpc>
                <a:spcPct val="100000"/>
              </a:lnSpc>
              <a:defRPr sz="1900" b="1" i="0" spc="300" baseline="0">
                <a:solidFill>
                  <a:schemeClr val="accent1"/>
                </a:solidFill>
                <a:latin typeface="+mn-lt"/>
              </a:defRPr>
            </a:lvl1pPr>
          </a:lstStyle>
          <a:p>
            <a:r>
              <a:rPr lang="en-GB" smtClean="0"/>
              <a:t>Click to edit Master title style</a:t>
            </a:r>
            <a:endParaRPr lang="en-US" dirty="0"/>
          </a:p>
        </p:txBody>
      </p:sp>
      <p:sp>
        <p:nvSpPr>
          <p:cNvPr id="4" name="Text Placeholder 3"/>
          <p:cNvSpPr>
            <a:spLocks noGrp="1"/>
          </p:cNvSpPr>
          <p:nvPr>
            <p:ph type="body" sz="half" idx="2"/>
          </p:nvPr>
        </p:nvSpPr>
        <p:spPr>
          <a:xfrm>
            <a:off x="8337883" y="1741336"/>
            <a:ext cx="3092117" cy="4164164"/>
          </a:xfrm>
        </p:spPr>
        <p:txBody>
          <a:bodyPr/>
          <a:lstStyle>
            <a:lvl1pPr marL="0" indent="0">
              <a:lnSpc>
                <a:spcPct val="120000"/>
              </a:lnSpc>
              <a:spcBef>
                <a:spcPts val="1200"/>
              </a:spcBef>
              <a:buNone/>
              <a:defRPr sz="1600" baseline="0">
                <a:solidFill>
                  <a:schemeClr val="bg2"/>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smtClean="0"/>
              <a:t>Click to edit Master text styles</a:t>
            </a:r>
          </a:p>
        </p:txBody>
      </p:sp>
      <p:sp>
        <p:nvSpPr>
          <p:cNvPr id="5" name="Date Placeholder 4"/>
          <p:cNvSpPr>
            <a:spLocks noGrp="1"/>
          </p:cNvSpPr>
          <p:nvPr>
            <p:ph type="dt" sz="half" idx="10"/>
          </p:nvPr>
        </p:nvSpPr>
        <p:spPr>
          <a:xfrm>
            <a:off x="765950" y="6375679"/>
            <a:ext cx="1232456" cy="348462"/>
          </a:xfrm>
        </p:spPr>
        <p:txBody>
          <a:bodyPr/>
          <a:lstStyle/>
          <a:p>
            <a:fld id="{9334D819-9F07-4261-B09B-9E467E5D9002}" type="datetimeFigureOut">
              <a:rPr lang="en-US" dirty="0"/>
              <a:t>4/20/2023</a:t>
            </a:fld>
            <a:endParaRPr lang="en-US" dirty="0"/>
          </a:p>
        </p:txBody>
      </p:sp>
      <p:sp>
        <p:nvSpPr>
          <p:cNvPr id="6" name="Footer Placeholder 5"/>
          <p:cNvSpPr>
            <a:spLocks noGrp="1"/>
          </p:cNvSpPr>
          <p:nvPr>
            <p:ph type="ftr" sz="quarter" idx="11"/>
          </p:nvPr>
        </p:nvSpPr>
        <p:spPr>
          <a:xfrm>
            <a:off x="2103621" y="6375679"/>
            <a:ext cx="3482178" cy="345796"/>
          </a:xfrm>
        </p:spPr>
        <p:txBody>
          <a:bodyPr/>
          <a:lstStyle/>
          <a:p>
            <a:endParaRPr lang="en-US" dirty="0"/>
          </a:p>
        </p:txBody>
      </p:sp>
      <p:sp>
        <p:nvSpPr>
          <p:cNvPr id="7" name="Slide Number Placeholder 6"/>
          <p:cNvSpPr>
            <a:spLocks noGrp="1"/>
          </p:cNvSpPr>
          <p:nvPr>
            <p:ph type="sldNum" sz="quarter" idx="12"/>
          </p:nvPr>
        </p:nvSpPr>
        <p:spPr>
          <a:xfrm>
            <a:off x="5687568" y="6375679"/>
            <a:ext cx="1234440" cy="345796"/>
          </a:xfrm>
        </p:spPr>
        <p:txBody>
          <a:bodyPr/>
          <a:lstStyle/>
          <a:p>
            <a:fld id="{71766878-3199-4EAB-94E7-2D6D11070E14}"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066321" y="382386"/>
            <a:ext cx="1492132" cy="5600404"/>
          </a:xfrm>
        </p:spPr>
        <p:txBody>
          <a:bodyPr vert="eaVert"/>
          <a:lstStyle/>
          <a:p>
            <a:r>
              <a:rPr lang="en-GB" smtClean="0"/>
              <a:t>Click to edit Master title style</a:t>
            </a:r>
            <a:endParaRPr lang="en-US" dirty="0"/>
          </a:p>
        </p:txBody>
      </p:sp>
      <p:sp>
        <p:nvSpPr>
          <p:cNvPr id="3" name="Vertical Text Placeholder 2"/>
          <p:cNvSpPr>
            <a:spLocks noGrp="1"/>
          </p:cNvSpPr>
          <p:nvPr>
            <p:ph type="body" orient="vert" idx="1"/>
          </p:nvPr>
        </p:nvSpPr>
        <p:spPr>
          <a:xfrm>
            <a:off x="1257300" y="382385"/>
            <a:ext cx="8392585" cy="560040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10"/>
          </p:nvPr>
        </p:nvSpPr>
        <p:spPr/>
        <p:txBody>
          <a:bodyPr/>
          <a:lstStyle/>
          <a:p>
            <a:fld id="{9334D819-9F07-4261-B09B-9E467E5D9002}" type="datetimeFigureOut">
              <a:rPr lang="en-US" dirty="0"/>
              <a:t>4/20/2023</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1766878-3199-4EAB-94E7-2D6D11070E14}"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251678" y="382385"/>
            <a:ext cx="10178322" cy="1492132"/>
          </a:xfrm>
          <a:prstGeom prst="rect">
            <a:avLst/>
          </a:prstGeom>
        </p:spPr>
        <p:txBody>
          <a:bodyPr vert="horz" lIns="91440" tIns="45720" rIns="91440" bIns="45720" rtlCol="0" anchor="t">
            <a:normAutofit/>
          </a:bodyPr>
          <a:lstStyle/>
          <a:p>
            <a:r>
              <a:rPr lang="en-GB" smtClean="0"/>
              <a:t>Click to edit Master title style</a:t>
            </a:r>
            <a:endParaRPr lang="en-US" dirty="0"/>
          </a:p>
        </p:txBody>
      </p:sp>
      <p:sp>
        <p:nvSpPr>
          <p:cNvPr id="3" name="Text Placeholder 2"/>
          <p:cNvSpPr>
            <a:spLocks noGrp="1"/>
          </p:cNvSpPr>
          <p:nvPr>
            <p:ph type="body" idx="1"/>
          </p:nvPr>
        </p:nvSpPr>
        <p:spPr>
          <a:xfrm>
            <a:off x="1251678" y="2286001"/>
            <a:ext cx="10178322" cy="3593591"/>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dirty="0"/>
          </a:p>
        </p:txBody>
      </p:sp>
      <p:sp>
        <p:nvSpPr>
          <p:cNvPr id="4" name="Date Placeholder 3"/>
          <p:cNvSpPr>
            <a:spLocks noGrp="1"/>
          </p:cNvSpPr>
          <p:nvPr>
            <p:ph type="dt" sz="half" idx="2"/>
          </p:nvPr>
        </p:nvSpPr>
        <p:spPr>
          <a:xfrm>
            <a:off x="1251678" y="6375679"/>
            <a:ext cx="2329722" cy="348462"/>
          </a:xfrm>
          <a:prstGeom prst="rect">
            <a:avLst/>
          </a:prstGeom>
        </p:spPr>
        <p:txBody>
          <a:bodyPr vert="horz" lIns="91440" tIns="45720" rIns="91440" bIns="45720" rtlCol="0" anchor="ctr"/>
          <a:lstStyle>
            <a:lvl1pPr algn="l">
              <a:defRPr sz="1200">
                <a:solidFill>
                  <a:schemeClr val="tx1">
                    <a:lumMod val="65000"/>
                    <a:lumOff val="35000"/>
                  </a:schemeClr>
                </a:solidFill>
              </a:defRPr>
            </a:lvl1pPr>
          </a:lstStyle>
          <a:p>
            <a:fld id="{9334D819-9F07-4261-B09B-9E467E5D9002}" type="datetimeFigureOut">
              <a:rPr lang="en-US" dirty="0"/>
              <a:pPr/>
              <a:t>4/20/2023</a:t>
            </a:fld>
            <a:endParaRPr lang="en-US" dirty="0"/>
          </a:p>
        </p:txBody>
      </p:sp>
      <p:sp>
        <p:nvSpPr>
          <p:cNvPr id="5" name="Footer Placeholder 4"/>
          <p:cNvSpPr>
            <a:spLocks noGrp="1"/>
          </p:cNvSpPr>
          <p:nvPr>
            <p:ph type="ftr" sz="quarter" idx="3"/>
          </p:nvPr>
        </p:nvSpPr>
        <p:spPr>
          <a:xfrm>
            <a:off x="4038600" y="6375679"/>
            <a:ext cx="4114800" cy="345796"/>
          </a:xfrm>
          <a:prstGeom prst="rect">
            <a:avLst/>
          </a:prstGeom>
        </p:spPr>
        <p:txBody>
          <a:bodyPr vert="horz" lIns="91440" tIns="45720" rIns="91440" bIns="45720" rtlCol="0" anchor="ctr"/>
          <a:lstStyle>
            <a:lvl1pPr algn="ctr">
              <a:defRPr sz="120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8610601" y="6375679"/>
            <a:ext cx="2819399" cy="345796"/>
          </a:xfrm>
          <a:prstGeom prst="rect">
            <a:avLst/>
          </a:prstGeom>
        </p:spPr>
        <p:txBody>
          <a:bodyPr vert="horz" lIns="91440" tIns="45720" rIns="91440" bIns="45720" rtlCol="0" anchor="ctr"/>
          <a:lstStyle>
            <a:lvl1pPr algn="r">
              <a:defRPr sz="1200">
                <a:solidFill>
                  <a:schemeClr val="tx1">
                    <a:lumMod val="65000"/>
                    <a:lumOff val="35000"/>
                  </a:schemeClr>
                </a:solidFill>
              </a:defRPr>
            </a:lvl1pPr>
          </a:lstStyle>
          <a:p>
            <a:fld id="{71766878-3199-4EAB-94E7-2D6D11070E14}" type="slidenum">
              <a:rPr lang="en-US" dirty="0"/>
              <a:pPr/>
              <a:t>‹#›</a:t>
            </a:fld>
            <a:endParaRPr lang="en-US" dirty="0"/>
          </a:p>
        </p:txBody>
      </p:sp>
      <p:sp>
        <p:nvSpPr>
          <p:cNvPr id="11" name="Freeform 6" title="Left scallop edge"/>
          <p:cNvSpPr/>
          <p:nvPr/>
        </p:nvSpPr>
        <p:spPr bwMode="auto">
          <a:xfrm>
            <a:off x="0" y="0"/>
            <a:ext cx="885825" cy="6858000"/>
          </a:xfrm>
          <a:custGeom>
            <a:avLst/>
            <a:gdLst/>
            <a:ahLst/>
            <a:cxnLst/>
            <a:rect l="0" t="0" r="r" b="b"/>
            <a:pathLst>
              <a:path w="558" h="4320">
                <a:moveTo>
                  <a:pt x="0" y="0"/>
                </a:moveTo>
                <a:lnTo>
                  <a:pt x="447" y="0"/>
                </a:lnTo>
                <a:lnTo>
                  <a:pt x="448" y="43"/>
                </a:lnTo>
                <a:lnTo>
                  <a:pt x="453" y="81"/>
                </a:lnTo>
                <a:lnTo>
                  <a:pt x="460" y="114"/>
                </a:lnTo>
                <a:lnTo>
                  <a:pt x="469" y="143"/>
                </a:lnTo>
                <a:lnTo>
                  <a:pt x="479" y="169"/>
                </a:lnTo>
                <a:lnTo>
                  <a:pt x="491" y="192"/>
                </a:lnTo>
                <a:lnTo>
                  <a:pt x="503" y="216"/>
                </a:lnTo>
                <a:lnTo>
                  <a:pt x="515" y="240"/>
                </a:lnTo>
                <a:lnTo>
                  <a:pt x="525" y="263"/>
                </a:lnTo>
                <a:lnTo>
                  <a:pt x="535" y="289"/>
                </a:lnTo>
                <a:lnTo>
                  <a:pt x="545" y="318"/>
                </a:lnTo>
                <a:lnTo>
                  <a:pt x="552" y="351"/>
                </a:lnTo>
                <a:lnTo>
                  <a:pt x="556" y="389"/>
                </a:lnTo>
                <a:lnTo>
                  <a:pt x="558" y="432"/>
                </a:lnTo>
                <a:lnTo>
                  <a:pt x="556" y="475"/>
                </a:lnTo>
                <a:lnTo>
                  <a:pt x="552" y="513"/>
                </a:lnTo>
                <a:lnTo>
                  <a:pt x="545" y="546"/>
                </a:lnTo>
                <a:lnTo>
                  <a:pt x="535" y="575"/>
                </a:lnTo>
                <a:lnTo>
                  <a:pt x="525" y="601"/>
                </a:lnTo>
                <a:lnTo>
                  <a:pt x="515" y="624"/>
                </a:lnTo>
                <a:lnTo>
                  <a:pt x="503" y="648"/>
                </a:lnTo>
                <a:lnTo>
                  <a:pt x="491" y="672"/>
                </a:lnTo>
                <a:lnTo>
                  <a:pt x="479" y="695"/>
                </a:lnTo>
                <a:lnTo>
                  <a:pt x="469" y="721"/>
                </a:lnTo>
                <a:lnTo>
                  <a:pt x="460" y="750"/>
                </a:lnTo>
                <a:lnTo>
                  <a:pt x="453" y="783"/>
                </a:lnTo>
                <a:lnTo>
                  <a:pt x="448" y="821"/>
                </a:lnTo>
                <a:lnTo>
                  <a:pt x="447" y="864"/>
                </a:lnTo>
                <a:lnTo>
                  <a:pt x="448" y="907"/>
                </a:lnTo>
                <a:lnTo>
                  <a:pt x="453" y="945"/>
                </a:lnTo>
                <a:lnTo>
                  <a:pt x="460" y="978"/>
                </a:lnTo>
                <a:lnTo>
                  <a:pt x="469" y="1007"/>
                </a:lnTo>
                <a:lnTo>
                  <a:pt x="479" y="1033"/>
                </a:lnTo>
                <a:lnTo>
                  <a:pt x="491" y="1056"/>
                </a:lnTo>
                <a:lnTo>
                  <a:pt x="503" y="1080"/>
                </a:lnTo>
                <a:lnTo>
                  <a:pt x="515" y="1104"/>
                </a:lnTo>
                <a:lnTo>
                  <a:pt x="525" y="1127"/>
                </a:lnTo>
                <a:lnTo>
                  <a:pt x="535" y="1153"/>
                </a:lnTo>
                <a:lnTo>
                  <a:pt x="545" y="1182"/>
                </a:lnTo>
                <a:lnTo>
                  <a:pt x="552" y="1215"/>
                </a:lnTo>
                <a:lnTo>
                  <a:pt x="556" y="1253"/>
                </a:lnTo>
                <a:lnTo>
                  <a:pt x="558" y="1296"/>
                </a:lnTo>
                <a:lnTo>
                  <a:pt x="556" y="1339"/>
                </a:lnTo>
                <a:lnTo>
                  <a:pt x="552" y="1377"/>
                </a:lnTo>
                <a:lnTo>
                  <a:pt x="545" y="1410"/>
                </a:lnTo>
                <a:lnTo>
                  <a:pt x="535" y="1439"/>
                </a:lnTo>
                <a:lnTo>
                  <a:pt x="525" y="1465"/>
                </a:lnTo>
                <a:lnTo>
                  <a:pt x="515" y="1488"/>
                </a:lnTo>
                <a:lnTo>
                  <a:pt x="503" y="1512"/>
                </a:lnTo>
                <a:lnTo>
                  <a:pt x="491" y="1536"/>
                </a:lnTo>
                <a:lnTo>
                  <a:pt x="479" y="1559"/>
                </a:lnTo>
                <a:lnTo>
                  <a:pt x="469" y="1585"/>
                </a:lnTo>
                <a:lnTo>
                  <a:pt x="460" y="1614"/>
                </a:lnTo>
                <a:lnTo>
                  <a:pt x="453" y="1647"/>
                </a:lnTo>
                <a:lnTo>
                  <a:pt x="448" y="1685"/>
                </a:lnTo>
                <a:lnTo>
                  <a:pt x="447" y="1728"/>
                </a:lnTo>
                <a:lnTo>
                  <a:pt x="448" y="1771"/>
                </a:lnTo>
                <a:lnTo>
                  <a:pt x="453" y="1809"/>
                </a:lnTo>
                <a:lnTo>
                  <a:pt x="460" y="1842"/>
                </a:lnTo>
                <a:lnTo>
                  <a:pt x="469" y="1871"/>
                </a:lnTo>
                <a:lnTo>
                  <a:pt x="479" y="1897"/>
                </a:lnTo>
                <a:lnTo>
                  <a:pt x="491" y="1920"/>
                </a:lnTo>
                <a:lnTo>
                  <a:pt x="503" y="1944"/>
                </a:lnTo>
                <a:lnTo>
                  <a:pt x="515" y="1968"/>
                </a:lnTo>
                <a:lnTo>
                  <a:pt x="525" y="1991"/>
                </a:lnTo>
                <a:lnTo>
                  <a:pt x="535" y="2017"/>
                </a:lnTo>
                <a:lnTo>
                  <a:pt x="545" y="2046"/>
                </a:lnTo>
                <a:lnTo>
                  <a:pt x="552" y="2079"/>
                </a:lnTo>
                <a:lnTo>
                  <a:pt x="556" y="2117"/>
                </a:lnTo>
                <a:lnTo>
                  <a:pt x="558" y="2159"/>
                </a:lnTo>
                <a:lnTo>
                  <a:pt x="556" y="2203"/>
                </a:lnTo>
                <a:lnTo>
                  <a:pt x="552" y="2241"/>
                </a:lnTo>
                <a:lnTo>
                  <a:pt x="545" y="2274"/>
                </a:lnTo>
                <a:lnTo>
                  <a:pt x="535" y="2303"/>
                </a:lnTo>
                <a:lnTo>
                  <a:pt x="525" y="2329"/>
                </a:lnTo>
                <a:lnTo>
                  <a:pt x="515" y="2352"/>
                </a:lnTo>
                <a:lnTo>
                  <a:pt x="503" y="2376"/>
                </a:lnTo>
                <a:lnTo>
                  <a:pt x="491" y="2400"/>
                </a:lnTo>
                <a:lnTo>
                  <a:pt x="479" y="2423"/>
                </a:lnTo>
                <a:lnTo>
                  <a:pt x="469" y="2449"/>
                </a:lnTo>
                <a:lnTo>
                  <a:pt x="460" y="2478"/>
                </a:lnTo>
                <a:lnTo>
                  <a:pt x="453" y="2511"/>
                </a:lnTo>
                <a:lnTo>
                  <a:pt x="448" y="2549"/>
                </a:lnTo>
                <a:lnTo>
                  <a:pt x="447" y="2592"/>
                </a:lnTo>
                <a:lnTo>
                  <a:pt x="448" y="2635"/>
                </a:lnTo>
                <a:lnTo>
                  <a:pt x="453" y="2673"/>
                </a:lnTo>
                <a:lnTo>
                  <a:pt x="460" y="2706"/>
                </a:lnTo>
                <a:lnTo>
                  <a:pt x="469" y="2735"/>
                </a:lnTo>
                <a:lnTo>
                  <a:pt x="479" y="2761"/>
                </a:lnTo>
                <a:lnTo>
                  <a:pt x="491" y="2784"/>
                </a:lnTo>
                <a:lnTo>
                  <a:pt x="515" y="2832"/>
                </a:lnTo>
                <a:lnTo>
                  <a:pt x="525" y="2855"/>
                </a:lnTo>
                <a:lnTo>
                  <a:pt x="535" y="2881"/>
                </a:lnTo>
                <a:lnTo>
                  <a:pt x="545" y="2910"/>
                </a:lnTo>
                <a:lnTo>
                  <a:pt x="552" y="2943"/>
                </a:lnTo>
                <a:lnTo>
                  <a:pt x="556" y="2981"/>
                </a:lnTo>
                <a:lnTo>
                  <a:pt x="558" y="3024"/>
                </a:lnTo>
                <a:lnTo>
                  <a:pt x="556" y="3067"/>
                </a:lnTo>
                <a:lnTo>
                  <a:pt x="552" y="3105"/>
                </a:lnTo>
                <a:lnTo>
                  <a:pt x="545" y="3138"/>
                </a:lnTo>
                <a:lnTo>
                  <a:pt x="535" y="3167"/>
                </a:lnTo>
                <a:lnTo>
                  <a:pt x="525" y="3193"/>
                </a:lnTo>
                <a:lnTo>
                  <a:pt x="515" y="3216"/>
                </a:lnTo>
                <a:lnTo>
                  <a:pt x="503" y="3240"/>
                </a:lnTo>
                <a:lnTo>
                  <a:pt x="491" y="3264"/>
                </a:lnTo>
                <a:lnTo>
                  <a:pt x="479" y="3287"/>
                </a:lnTo>
                <a:lnTo>
                  <a:pt x="469" y="3313"/>
                </a:lnTo>
                <a:lnTo>
                  <a:pt x="460" y="3342"/>
                </a:lnTo>
                <a:lnTo>
                  <a:pt x="453" y="3375"/>
                </a:lnTo>
                <a:lnTo>
                  <a:pt x="448" y="3413"/>
                </a:lnTo>
                <a:lnTo>
                  <a:pt x="447" y="3456"/>
                </a:lnTo>
                <a:lnTo>
                  <a:pt x="448" y="3499"/>
                </a:lnTo>
                <a:lnTo>
                  <a:pt x="453" y="3537"/>
                </a:lnTo>
                <a:lnTo>
                  <a:pt x="460" y="3570"/>
                </a:lnTo>
                <a:lnTo>
                  <a:pt x="469" y="3599"/>
                </a:lnTo>
                <a:lnTo>
                  <a:pt x="479" y="3625"/>
                </a:lnTo>
                <a:lnTo>
                  <a:pt x="491" y="3648"/>
                </a:lnTo>
                <a:lnTo>
                  <a:pt x="503" y="3672"/>
                </a:lnTo>
                <a:lnTo>
                  <a:pt x="515" y="3696"/>
                </a:lnTo>
                <a:lnTo>
                  <a:pt x="525" y="3719"/>
                </a:lnTo>
                <a:lnTo>
                  <a:pt x="535" y="3745"/>
                </a:lnTo>
                <a:lnTo>
                  <a:pt x="545" y="3774"/>
                </a:lnTo>
                <a:lnTo>
                  <a:pt x="552" y="3807"/>
                </a:lnTo>
                <a:lnTo>
                  <a:pt x="556" y="3845"/>
                </a:lnTo>
                <a:lnTo>
                  <a:pt x="558" y="3888"/>
                </a:lnTo>
                <a:lnTo>
                  <a:pt x="556" y="3931"/>
                </a:lnTo>
                <a:lnTo>
                  <a:pt x="552" y="3969"/>
                </a:lnTo>
                <a:lnTo>
                  <a:pt x="545" y="4002"/>
                </a:lnTo>
                <a:lnTo>
                  <a:pt x="535" y="4031"/>
                </a:lnTo>
                <a:lnTo>
                  <a:pt x="525" y="4057"/>
                </a:lnTo>
                <a:lnTo>
                  <a:pt x="515" y="4080"/>
                </a:lnTo>
                <a:lnTo>
                  <a:pt x="503" y="4104"/>
                </a:lnTo>
                <a:lnTo>
                  <a:pt x="491" y="4128"/>
                </a:lnTo>
                <a:lnTo>
                  <a:pt x="479" y="4151"/>
                </a:lnTo>
                <a:lnTo>
                  <a:pt x="469" y="4177"/>
                </a:lnTo>
                <a:lnTo>
                  <a:pt x="460" y="4206"/>
                </a:lnTo>
                <a:lnTo>
                  <a:pt x="453" y="4239"/>
                </a:lnTo>
                <a:lnTo>
                  <a:pt x="448" y="4277"/>
                </a:lnTo>
                <a:lnTo>
                  <a:pt x="447" y="4320"/>
                </a:lnTo>
                <a:lnTo>
                  <a:pt x="0" y="4320"/>
                </a:lnTo>
                <a:lnTo>
                  <a:pt x="0" y="0"/>
                </a:lnTo>
                <a:close/>
              </a:path>
            </a:pathLst>
          </a:custGeom>
          <a:solidFill>
            <a:schemeClr val="tx2"/>
          </a:solidFill>
          <a:ln w="0">
            <a:noFill/>
            <a:prstDash val="solid"/>
            <a:round/>
            <a:headEnd/>
            <a:tailEnd/>
          </a:ln>
        </p:spPr>
      </p:sp>
      <p:sp>
        <p:nvSpPr>
          <p:cNvPr id="12" name="Rectangle 11" title="right edge border"/>
          <p:cNvSpPr/>
          <p:nvPr/>
        </p:nvSpPr>
        <p:spPr>
          <a:xfrm>
            <a:off x="11908536" y="0"/>
            <a:ext cx="283464"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p:titleStyle>
    <p:bodyStyle>
      <a:lvl1pPr marL="228600" indent="-228600" algn="l" defTabSz="914400" rtl="0" eaLnBrk="1" latinLnBrk="0" hangingPunct="1">
        <a:lnSpc>
          <a:spcPct val="110000"/>
        </a:lnSpc>
        <a:spcBef>
          <a:spcPts val="700"/>
        </a:spcBef>
        <a:buClr>
          <a:schemeClr val="tx2"/>
        </a:buClr>
        <a:buFont typeface="Arial" panose="020B0604020202020204" pitchFamily="34" charset="0"/>
        <a:buChar char="•"/>
        <a:defRPr sz="2000" kern="1200">
          <a:solidFill>
            <a:schemeClr val="tx1">
              <a:lumMod val="65000"/>
              <a:lumOff val="35000"/>
            </a:schemeClr>
          </a:solidFill>
          <a:latin typeface="+mn-lt"/>
          <a:ea typeface="+mn-ea"/>
          <a:cs typeface="+mn-cs"/>
        </a:defRPr>
      </a:lvl1pPr>
      <a:lvl2pPr marL="685800" indent="-228600" algn="l" defTabSz="914400" rtl="0" eaLnBrk="1" latinLnBrk="0" hangingPunct="1">
        <a:lnSpc>
          <a:spcPct val="110000"/>
        </a:lnSpc>
        <a:spcBef>
          <a:spcPts val="700"/>
        </a:spcBef>
        <a:buClr>
          <a:schemeClr val="tx2"/>
        </a:buClr>
        <a:buFont typeface="Gill Sans MT" panose="020B0502020104020203" pitchFamily="34" charset="0"/>
        <a:buChar char="–"/>
        <a:defRPr sz="1800" kern="1200">
          <a:solidFill>
            <a:schemeClr val="tx1">
              <a:lumMod val="65000"/>
              <a:lumOff val="35000"/>
            </a:schemeClr>
          </a:solidFill>
          <a:latin typeface="+mn-lt"/>
          <a:ea typeface="+mn-ea"/>
          <a:cs typeface="+mn-cs"/>
        </a:defRPr>
      </a:lvl2pPr>
      <a:lvl3pPr marL="1143000" indent="-228600" algn="l" defTabSz="914400" rtl="0" eaLnBrk="1" latinLnBrk="0" hangingPunct="1">
        <a:lnSpc>
          <a:spcPct val="110000"/>
        </a:lnSpc>
        <a:spcBef>
          <a:spcPts val="700"/>
        </a:spcBef>
        <a:buClr>
          <a:schemeClr val="tx2"/>
        </a:buClr>
        <a:buFont typeface="Arial" panose="020B0604020202020204" pitchFamily="34" charset="0"/>
        <a:buChar char="•"/>
        <a:defRPr sz="1600" kern="1200">
          <a:solidFill>
            <a:schemeClr val="tx1">
              <a:lumMod val="65000"/>
              <a:lumOff val="35000"/>
            </a:schemeClr>
          </a:solidFill>
          <a:latin typeface="+mn-lt"/>
          <a:ea typeface="+mn-ea"/>
          <a:cs typeface="+mn-cs"/>
        </a:defRPr>
      </a:lvl3pPr>
      <a:lvl4pPr marL="16002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4pPr>
      <a:lvl5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5pPr>
      <a:lvl6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a:solidFill>
            <a:schemeClr val="tx1">
              <a:lumMod val="65000"/>
              <a:lumOff val="35000"/>
            </a:schemeClr>
          </a:solidFill>
          <a:latin typeface="+mn-lt"/>
          <a:ea typeface="+mn-ea"/>
          <a:cs typeface="+mn-cs"/>
        </a:defRPr>
      </a:lvl6pPr>
      <a:lvl7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a:solidFill>
            <a:schemeClr val="tx1">
              <a:lumMod val="65000"/>
              <a:lumOff val="35000"/>
            </a:schemeClr>
          </a:solidFill>
          <a:latin typeface="+mn-lt"/>
          <a:ea typeface="+mn-ea"/>
          <a:cs typeface="+mn-cs"/>
        </a:defRPr>
      </a:lvl7pPr>
      <a:lvl8pPr marL="2057400" indent="-228600" algn="l" defTabSz="914400" rtl="0" eaLnBrk="1" latinLnBrk="0" hangingPunct="1">
        <a:lnSpc>
          <a:spcPct val="110000"/>
        </a:lnSpc>
        <a:spcBef>
          <a:spcPts val="700"/>
        </a:spcBef>
        <a:buClr>
          <a:schemeClr val="tx2"/>
        </a:buClr>
        <a:buFont typeface="Gill Sans MT" panose="020B0502020104020203" pitchFamily="34" charset="0"/>
        <a:buChar char="–"/>
        <a:defRPr sz="1400" kern="1200" baseline="0">
          <a:solidFill>
            <a:schemeClr val="tx1">
              <a:lumMod val="65000"/>
              <a:lumOff val="35000"/>
            </a:schemeClr>
          </a:solidFill>
          <a:latin typeface="+mn-lt"/>
          <a:ea typeface="+mn-ea"/>
          <a:cs typeface="+mn-cs"/>
        </a:defRPr>
      </a:lvl8pPr>
      <a:lvl9pPr marL="2057400" indent="-228600" algn="l" defTabSz="914400" rtl="0" eaLnBrk="1" latinLnBrk="0" hangingPunct="1">
        <a:lnSpc>
          <a:spcPct val="110000"/>
        </a:lnSpc>
        <a:spcBef>
          <a:spcPts val="700"/>
        </a:spcBef>
        <a:buClr>
          <a:schemeClr val="tx2"/>
        </a:buClr>
        <a:buFont typeface="Arial" panose="020B0604020202020204" pitchFamily="34" charset="0"/>
        <a:buChar char="•"/>
        <a:defRPr sz="1400" kern="1200" baseline="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792">
          <p15:clr>
            <a:srgbClr val="F26B43"/>
          </p15:clr>
        </p15:guide>
        <p15:guide id="2" pos="7200">
          <p15:clr>
            <a:srgbClr val="F26B43"/>
          </p15:clr>
        </p15:guide>
        <p15:guide id="3" orient="horz" pos="4008">
          <p15:clr>
            <a:srgbClr val="F26B43"/>
          </p15:clr>
        </p15:guide>
        <p15:guide id="4" orient="horz" pos="1440">
          <p15:clr>
            <a:srgbClr val="F26B43"/>
          </p15:clr>
        </p15:guide>
        <p15:guide id="5" orient="horz" pos="3720">
          <p15:clr>
            <a:srgbClr val="F26B43"/>
          </p15:clr>
        </p15:guide>
        <p15:guide id="6" orient="horz" pos="2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Parents Information </a:t>
            </a:r>
            <a:br>
              <a:rPr lang="en-US" dirty="0" smtClean="0"/>
            </a:br>
            <a:r>
              <a:rPr lang="en-US" smtClean="0"/>
              <a:t>SATS </a:t>
            </a:r>
            <a:r>
              <a:rPr lang="en-US" smtClean="0"/>
              <a:t>2023 </a:t>
            </a:r>
            <a:endParaRPr lang="en-US" dirty="0"/>
          </a:p>
        </p:txBody>
      </p:sp>
    </p:spTree>
    <p:extLst>
      <p:ext uri="{BB962C8B-B14F-4D97-AF65-F5344CB8AC3E}">
        <p14:creationId xmlns:p14="http://schemas.microsoft.com/office/powerpoint/2010/main" val="180428938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Outline </a:t>
            </a:r>
            <a:endParaRPr lang="en-GB" dirty="0"/>
          </a:p>
        </p:txBody>
      </p:sp>
      <p:sp>
        <p:nvSpPr>
          <p:cNvPr id="4" name="Content Placeholder 2"/>
          <p:cNvSpPr>
            <a:spLocks noGrp="1"/>
          </p:cNvSpPr>
          <p:nvPr>
            <p:ph idx="1"/>
          </p:nvPr>
        </p:nvSpPr>
        <p:spPr>
          <a:xfrm>
            <a:off x="1251678" y="1356853"/>
            <a:ext cx="10178322" cy="5117690"/>
          </a:xfrm>
          <a:solidFill>
            <a:schemeClr val="bg1"/>
          </a:solidFill>
        </p:spPr>
        <p:txBody>
          <a:bodyPr rtlCol="0">
            <a:normAutofit/>
          </a:bodyPr>
          <a:lstStyle/>
          <a:p>
            <a:pPr>
              <a:defRPr/>
            </a:pPr>
            <a:r>
              <a:rPr lang="en-GB" sz="2800" dirty="0" smtClean="0"/>
              <a:t>To put your mind at ease </a:t>
            </a:r>
          </a:p>
          <a:p>
            <a:pPr marL="0" indent="0">
              <a:buNone/>
              <a:defRPr/>
            </a:pPr>
            <a:endParaRPr lang="en-GB" sz="2800" dirty="0" smtClean="0"/>
          </a:p>
          <a:p>
            <a:pPr>
              <a:defRPr/>
            </a:pPr>
            <a:r>
              <a:rPr lang="en-GB" sz="2800" dirty="0" smtClean="0"/>
              <a:t>What </a:t>
            </a:r>
            <a:r>
              <a:rPr lang="en-GB" sz="2800" dirty="0"/>
              <a:t>are SATs?</a:t>
            </a:r>
          </a:p>
          <a:p>
            <a:pPr marL="0" indent="0">
              <a:buNone/>
              <a:defRPr/>
            </a:pPr>
            <a:endParaRPr lang="en-GB" sz="2800" dirty="0"/>
          </a:p>
          <a:p>
            <a:pPr>
              <a:defRPr/>
            </a:pPr>
            <a:r>
              <a:rPr lang="en-GB" sz="2800" dirty="0"/>
              <a:t>An outline of the tasks and </a:t>
            </a:r>
            <a:r>
              <a:rPr lang="en-GB" sz="2800" dirty="0" smtClean="0"/>
              <a:t>tests the children will complete.</a:t>
            </a:r>
            <a:endParaRPr lang="en-GB" sz="2800" dirty="0"/>
          </a:p>
          <a:p>
            <a:pPr>
              <a:defRPr/>
            </a:pPr>
            <a:endParaRPr lang="en-GB" sz="2800" dirty="0"/>
          </a:p>
          <a:p>
            <a:pPr>
              <a:defRPr/>
            </a:pPr>
            <a:r>
              <a:rPr lang="en-GB" sz="2800" dirty="0"/>
              <a:t>What you can do to </a:t>
            </a:r>
            <a:r>
              <a:rPr lang="en-GB" sz="2800" dirty="0" smtClean="0"/>
              <a:t>help your child in Year 2</a:t>
            </a:r>
            <a:endParaRPr lang="en-GB" sz="2800" dirty="0"/>
          </a:p>
          <a:p>
            <a:pPr marL="0" indent="0">
              <a:buNone/>
              <a:defRPr/>
            </a:pPr>
            <a:endParaRPr lang="en-GB" dirty="0" smtClean="0"/>
          </a:p>
          <a:p>
            <a:pPr>
              <a:defRPr/>
            </a:pPr>
            <a:endParaRPr lang="en-GB" dirty="0" smtClean="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411833">
            <a:off x="9975242" y="1325345"/>
            <a:ext cx="1404937" cy="2009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pic>
    </p:spTree>
    <p:extLst>
      <p:ext uri="{BB962C8B-B14F-4D97-AF65-F5344CB8AC3E}">
        <p14:creationId xmlns:p14="http://schemas.microsoft.com/office/powerpoint/2010/main" val="3255820130"/>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8" descr="http://thumbs.dreamstime.com/z/ruler-pencil-17561103.jpg"/>
          <p:cNvPicPr>
            <a:picLocks noChangeAspect="1" noChangeArrowheads="1"/>
          </p:cNvPicPr>
          <p:nvPr/>
        </p:nvPicPr>
        <p:blipFill>
          <a:blip r:embed="rId2" cstate="email">
            <a:extLst>
              <a:ext uri="{28A0092B-C50C-407E-A947-70E740481C1C}">
                <a14:useLocalDpi xmlns:a14="http://schemas.microsoft.com/office/drawing/2010/main" val="0"/>
              </a:ext>
            </a:extLst>
          </a:blip>
          <a:srcRect b="20412"/>
          <a:stretch>
            <a:fillRect/>
          </a:stretch>
        </p:blipFill>
        <p:spPr bwMode="auto">
          <a:xfrm>
            <a:off x="7824193" y="3139485"/>
            <a:ext cx="2309755" cy="18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4"/>
          <p:cNvSpPr>
            <a:spLocks noGrp="1"/>
          </p:cNvSpPr>
          <p:nvPr>
            <p:ph type="title"/>
          </p:nvPr>
        </p:nvSpPr>
        <p:spPr/>
        <p:txBody>
          <a:bodyPr/>
          <a:lstStyle/>
          <a:p>
            <a:r>
              <a:rPr lang="en-GB" dirty="0" smtClean="0"/>
              <a:t>What are </a:t>
            </a:r>
            <a:r>
              <a:rPr lang="en-GB" dirty="0" err="1" smtClean="0"/>
              <a:t>sats</a:t>
            </a:r>
            <a:r>
              <a:rPr lang="en-GB" dirty="0" smtClean="0"/>
              <a:t>?</a:t>
            </a:r>
            <a:endParaRPr lang="en-GB" dirty="0"/>
          </a:p>
        </p:txBody>
      </p:sp>
      <p:sp>
        <p:nvSpPr>
          <p:cNvPr id="8" name="Content Placeholder 2"/>
          <p:cNvSpPr>
            <a:spLocks noGrp="1"/>
          </p:cNvSpPr>
          <p:nvPr>
            <p:ph idx="1"/>
          </p:nvPr>
        </p:nvSpPr>
        <p:spPr>
          <a:xfrm>
            <a:off x="1074698" y="1415171"/>
            <a:ext cx="10178322" cy="3593591"/>
          </a:xfrm>
        </p:spPr>
        <p:txBody>
          <a:bodyPr/>
          <a:lstStyle/>
          <a:p>
            <a:pPr eaLnBrk="1" hangingPunct="1">
              <a:lnSpc>
                <a:spcPct val="90000"/>
              </a:lnSpc>
              <a:buFont typeface="Arial" pitchFamily="34" charset="0"/>
              <a:buChar char="•"/>
              <a:defRPr/>
            </a:pPr>
            <a:r>
              <a:rPr lang="en-GB" sz="3200" dirty="0" smtClean="0">
                <a:ea typeface="+mn-ea"/>
              </a:rPr>
              <a:t>SATs = Standard Assessment Tasks (May 2019)</a:t>
            </a:r>
          </a:p>
          <a:p>
            <a:pPr marL="0" indent="0" eaLnBrk="1" hangingPunct="1">
              <a:lnSpc>
                <a:spcPct val="90000"/>
              </a:lnSpc>
              <a:buFont typeface="Arial" pitchFamily="34" charset="0"/>
              <a:buNone/>
              <a:defRPr/>
            </a:pPr>
            <a:endParaRPr lang="en-GB" sz="3200" dirty="0" smtClean="0">
              <a:ea typeface="+mn-ea"/>
            </a:endParaRPr>
          </a:p>
          <a:p>
            <a:pPr eaLnBrk="1" hangingPunct="1">
              <a:lnSpc>
                <a:spcPct val="90000"/>
              </a:lnSpc>
              <a:buFont typeface="Arial" pitchFamily="34" charset="0"/>
              <a:buChar char="•"/>
              <a:defRPr/>
            </a:pPr>
            <a:r>
              <a:rPr lang="en-GB" sz="3200" dirty="0" smtClean="0">
                <a:ea typeface="+mn-ea"/>
              </a:rPr>
              <a:t>KS1 SATs papers are taken by pupils in </a:t>
            </a:r>
            <a:r>
              <a:rPr lang="en-GB" sz="3200" dirty="0">
                <a:solidFill>
                  <a:srgbClr val="FF0000"/>
                </a:solidFill>
                <a:ea typeface="+mn-ea"/>
              </a:rPr>
              <a:t>Y</a:t>
            </a:r>
            <a:r>
              <a:rPr lang="en-GB" sz="3200" dirty="0" smtClean="0">
                <a:solidFill>
                  <a:srgbClr val="FF0000"/>
                </a:solidFill>
                <a:ea typeface="+mn-ea"/>
              </a:rPr>
              <a:t>ear 2</a:t>
            </a:r>
            <a:r>
              <a:rPr lang="en-GB" sz="3200" dirty="0" smtClean="0">
                <a:ea typeface="+mn-ea"/>
              </a:rPr>
              <a:t> as part of the National Curriculum assessment programme. </a:t>
            </a:r>
          </a:p>
          <a:p>
            <a:pPr marL="0" indent="0" eaLnBrk="1" hangingPunct="1">
              <a:lnSpc>
                <a:spcPct val="90000"/>
              </a:lnSpc>
              <a:buFont typeface="Arial" pitchFamily="34" charset="0"/>
              <a:buNone/>
              <a:defRPr/>
            </a:pPr>
            <a:endParaRPr lang="en-GB" sz="3200" dirty="0" smtClean="0">
              <a:ea typeface="+mn-ea"/>
            </a:endParaRPr>
          </a:p>
          <a:p>
            <a:pPr eaLnBrk="1" hangingPunct="1">
              <a:lnSpc>
                <a:spcPct val="90000"/>
              </a:lnSpc>
              <a:buFont typeface="Arial" pitchFamily="34" charset="0"/>
              <a:buChar char="•"/>
              <a:defRPr/>
            </a:pPr>
            <a:r>
              <a:rPr lang="en-GB" sz="3200" dirty="0" smtClean="0">
                <a:ea typeface="+mn-ea"/>
              </a:rPr>
              <a:t>SATs inform Teacher Assessments</a:t>
            </a:r>
          </a:p>
          <a:p>
            <a:pPr eaLnBrk="1" hangingPunct="1">
              <a:lnSpc>
                <a:spcPct val="90000"/>
              </a:lnSpc>
              <a:buFont typeface="Arial" pitchFamily="34" charset="0"/>
              <a:buChar char="•"/>
              <a:defRPr/>
            </a:pPr>
            <a:endParaRPr lang="en-GB" dirty="0" smtClean="0">
              <a:ea typeface="+mn-ea"/>
            </a:endParaRPr>
          </a:p>
          <a:p>
            <a:pPr eaLnBrk="1" hangingPunct="1">
              <a:lnSpc>
                <a:spcPct val="90000"/>
              </a:lnSpc>
              <a:buFont typeface="Arial" pitchFamily="34" charset="0"/>
              <a:buChar char="•"/>
              <a:defRPr/>
            </a:pPr>
            <a:endParaRPr lang="en-GB" dirty="0" smtClean="0">
              <a:ea typeface="+mn-ea"/>
            </a:endParaRPr>
          </a:p>
          <a:p>
            <a:pPr eaLnBrk="1" hangingPunct="1">
              <a:lnSpc>
                <a:spcPct val="90000"/>
              </a:lnSpc>
              <a:buFont typeface="Arial" pitchFamily="34" charset="0"/>
              <a:buChar char="•"/>
              <a:defRPr/>
            </a:pPr>
            <a:endParaRPr lang="en-GB" dirty="0" smtClean="0">
              <a:ea typeface="+mn-ea"/>
            </a:endParaRPr>
          </a:p>
          <a:p>
            <a:pPr eaLnBrk="1" hangingPunct="1">
              <a:lnSpc>
                <a:spcPct val="105000"/>
              </a:lnSpc>
              <a:spcAft>
                <a:spcPts val="1800"/>
              </a:spcAft>
              <a:buFont typeface="Arial" pitchFamily="34" charset="0"/>
              <a:buChar char="•"/>
              <a:defRPr/>
            </a:pPr>
            <a:endParaRPr lang="en-GB" dirty="0" smtClean="0">
              <a:ea typeface="+mn-ea"/>
            </a:endParaRPr>
          </a:p>
          <a:p>
            <a:pPr eaLnBrk="1" hangingPunct="1">
              <a:buFont typeface="Arial" pitchFamily="34" charset="0"/>
              <a:buChar char="•"/>
              <a:defRPr/>
            </a:pPr>
            <a:endParaRPr lang="en-GB" dirty="0" smtClean="0">
              <a:ea typeface="+mn-ea"/>
            </a:endParaRPr>
          </a:p>
        </p:txBody>
      </p:sp>
    </p:spTree>
    <p:extLst>
      <p:ext uri="{BB962C8B-B14F-4D97-AF65-F5344CB8AC3E}">
        <p14:creationId xmlns:p14="http://schemas.microsoft.com/office/powerpoint/2010/main" val="317127033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Teacher Assessment </a:t>
            </a:r>
            <a:endParaRPr lang="en-GB" dirty="0"/>
          </a:p>
        </p:txBody>
      </p:sp>
      <p:sp>
        <p:nvSpPr>
          <p:cNvPr id="3" name="Content Placeholder 2"/>
          <p:cNvSpPr>
            <a:spLocks noGrp="1"/>
          </p:cNvSpPr>
          <p:nvPr>
            <p:ph idx="1"/>
          </p:nvPr>
        </p:nvSpPr>
        <p:spPr>
          <a:xfrm>
            <a:off x="1251678" y="1209369"/>
            <a:ext cx="10178322" cy="5442154"/>
          </a:xfrm>
        </p:spPr>
        <p:txBody>
          <a:bodyPr>
            <a:normAutofit/>
          </a:bodyPr>
          <a:lstStyle/>
          <a:p>
            <a:r>
              <a:rPr lang="en-GB" dirty="0" smtClean="0">
                <a:latin typeface="Comic Sans MS" charset="0"/>
              </a:rPr>
              <a:t>If your child is not working at the Year 2 standard the teacher will inform you that they are not taking the test and the work in their books will be used to make a judgement of their attainment. </a:t>
            </a:r>
          </a:p>
          <a:p>
            <a:endParaRPr lang="en-GB" dirty="0">
              <a:latin typeface="Comic Sans MS" charset="0"/>
            </a:endParaRPr>
          </a:p>
          <a:p>
            <a:r>
              <a:rPr lang="en-GB" dirty="0" smtClean="0">
                <a:latin typeface="Comic Sans MS" charset="0"/>
              </a:rPr>
              <a:t>If </a:t>
            </a:r>
            <a:r>
              <a:rPr lang="en-GB" dirty="0">
                <a:latin typeface="Comic Sans MS" charset="0"/>
              </a:rPr>
              <a:t>children do not perform </a:t>
            </a:r>
            <a:r>
              <a:rPr lang="en-GB" dirty="0" smtClean="0">
                <a:latin typeface="Comic Sans MS" charset="0"/>
              </a:rPr>
              <a:t>to their </a:t>
            </a:r>
            <a:r>
              <a:rPr lang="en-GB" dirty="0">
                <a:latin typeface="Comic Sans MS" charset="0"/>
              </a:rPr>
              <a:t>best ability in </a:t>
            </a:r>
            <a:r>
              <a:rPr lang="en-GB" dirty="0" smtClean="0">
                <a:latin typeface="Comic Sans MS" charset="0"/>
              </a:rPr>
              <a:t>the test, please don’t worry as </a:t>
            </a:r>
            <a:r>
              <a:rPr lang="en-GB" dirty="0">
                <a:latin typeface="Comic Sans MS" charset="0"/>
              </a:rPr>
              <a:t>teacher assessment </a:t>
            </a:r>
            <a:r>
              <a:rPr lang="en-GB" dirty="0" smtClean="0">
                <a:latin typeface="Comic Sans MS" charset="0"/>
              </a:rPr>
              <a:t>is used in conjunction with the test</a:t>
            </a:r>
            <a:r>
              <a:rPr lang="en-GB" dirty="0">
                <a:latin typeface="Comic Sans MS" charset="0"/>
              </a:rPr>
              <a:t/>
            </a:r>
            <a:br>
              <a:rPr lang="en-GB" dirty="0">
                <a:latin typeface="Comic Sans MS" charset="0"/>
              </a:rPr>
            </a:br>
            <a:endParaRPr lang="en-GB" dirty="0">
              <a:latin typeface="Comic Sans MS" charset="0"/>
            </a:endParaRPr>
          </a:p>
          <a:p>
            <a:r>
              <a:rPr lang="en-GB" sz="1800" dirty="0">
                <a:latin typeface="Comic Sans MS" charset="0"/>
              </a:rPr>
              <a:t>Children will not know that they are taking SATs, </a:t>
            </a:r>
            <a:r>
              <a:rPr lang="en-GB" sz="1800" dirty="0" smtClean="0">
                <a:latin typeface="Comic Sans MS" charset="0"/>
              </a:rPr>
              <a:t>it’s done </a:t>
            </a:r>
            <a:r>
              <a:rPr lang="en-GB" sz="1800" dirty="0">
                <a:latin typeface="Comic Sans MS" charset="0"/>
              </a:rPr>
              <a:t>as subtly as possible</a:t>
            </a:r>
            <a:r>
              <a:rPr lang="en-GB" dirty="0" smtClean="0">
                <a:latin typeface="Comic Sans MS" charset="0"/>
              </a:rPr>
              <a:t>.</a:t>
            </a:r>
            <a:endParaRPr lang="en-US" dirty="0"/>
          </a:p>
          <a:p>
            <a:pPr marL="0" indent="0">
              <a:buNone/>
            </a:pPr>
            <a:r>
              <a:rPr lang="en-US" dirty="0"/>
              <a:t>We will remain incredibly positive and will provide as many rewards and as much encouragement as possible, but we cannot help children during the test</a:t>
            </a:r>
            <a:r>
              <a:rPr lang="en-US" dirty="0" smtClean="0"/>
              <a:t>.</a:t>
            </a:r>
            <a:endParaRPr lang="en-US" dirty="0"/>
          </a:p>
          <a:p>
            <a:endParaRPr lang="en-GB" dirty="0">
              <a:latin typeface="Comic Sans MS" charset="0"/>
            </a:endParaRPr>
          </a:p>
          <a:p>
            <a:pPr marL="0" indent="0">
              <a:buNone/>
            </a:pPr>
            <a:endParaRPr lang="en-GB" dirty="0" smtClean="0"/>
          </a:p>
          <a:p>
            <a:pPr marL="0" indent="0">
              <a:buNone/>
            </a:pPr>
            <a:endParaRPr lang="en-GB" dirty="0"/>
          </a:p>
        </p:txBody>
      </p:sp>
    </p:spTree>
    <p:extLst>
      <p:ext uri="{BB962C8B-B14F-4D97-AF65-F5344CB8AC3E}">
        <p14:creationId xmlns:p14="http://schemas.microsoft.com/office/powerpoint/2010/main" val="3489597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TESTS AND TASKS </a:t>
            </a:r>
            <a:endParaRPr lang="en-GB" dirty="0"/>
          </a:p>
        </p:txBody>
      </p:sp>
      <p:graphicFrame>
        <p:nvGraphicFramePr>
          <p:cNvPr id="4" name="Content Placeholder 2"/>
          <p:cNvGraphicFramePr>
            <a:graphicFrameLocks noGrp="1"/>
          </p:cNvGraphicFramePr>
          <p:nvPr>
            <p:ph idx="1"/>
            <p:extLst>
              <p:ext uri="{D42A27DB-BD31-4B8C-83A1-F6EECF244321}">
                <p14:modId xmlns:p14="http://schemas.microsoft.com/office/powerpoint/2010/main" val="2855803054"/>
              </p:ext>
            </p:extLst>
          </p:nvPr>
        </p:nvGraphicFramePr>
        <p:xfrm>
          <a:off x="1540239" y="1076832"/>
          <a:ext cx="8547657" cy="5398399"/>
        </p:xfrm>
        <a:graphic>
          <a:graphicData uri="http://schemas.openxmlformats.org/drawingml/2006/table">
            <a:tbl>
              <a:tblPr firstRow="1" bandRow="1">
                <a:tableStyleId>{5C22544A-7EE6-4342-B048-85BDC9FD1C3A}</a:tableStyleId>
              </a:tblPr>
              <a:tblGrid>
                <a:gridCol w="4049400">
                  <a:extLst>
                    <a:ext uri="{9D8B030D-6E8A-4147-A177-3AD203B41FA5}">
                      <a16:colId xmlns:a16="http://schemas.microsoft.com/office/drawing/2014/main" val="20000"/>
                    </a:ext>
                  </a:extLst>
                </a:gridCol>
                <a:gridCol w="2227006">
                  <a:extLst>
                    <a:ext uri="{9D8B030D-6E8A-4147-A177-3AD203B41FA5}">
                      <a16:colId xmlns:a16="http://schemas.microsoft.com/office/drawing/2014/main" val="20001"/>
                    </a:ext>
                  </a:extLst>
                </a:gridCol>
                <a:gridCol w="2271251">
                  <a:extLst>
                    <a:ext uri="{9D8B030D-6E8A-4147-A177-3AD203B41FA5}">
                      <a16:colId xmlns:a16="http://schemas.microsoft.com/office/drawing/2014/main" val="108349004"/>
                    </a:ext>
                  </a:extLst>
                </a:gridCol>
              </a:tblGrid>
              <a:tr h="674011">
                <a:tc>
                  <a:txBody>
                    <a:bodyPr/>
                    <a:lstStyle/>
                    <a:p>
                      <a:r>
                        <a:rPr lang="en-GB" sz="3200" dirty="0" smtClean="0">
                          <a:solidFill>
                            <a:srgbClr val="FF0000"/>
                          </a:solidFill>
                          <a:latin typeface="+mn-lt"/>
                        </a:rPr>
                        <a:t>English </a:t>
                      </a:r>
                      <a:endParaRPr lang="en-GB" sz="3200" dirty="0">
                        <a:solidFill>
                          <a:srgbClr val="FF0000"/>
                        </a:solidFill>
                        <a:latin typeface="+mn-lt"/>
                      </a:endParaRPr>
                    </a:p>
                  </a:txBody>
                  <a:tcPr marL="91443" marR="91443" marT="45714" marB="45714">
                    <a:solidFill>
                      <a:srgbClr val="FFFF00"/>
                    </a:solidFill>
                  </a:tcPr>
                </a:tc>
                <a:tc>
                  <a:txBody>
                    <a:bodyPr/>
                    <a:lstStyle/>
                    <a:p>
                      <a:r>
                        <a:rPr lang="en-GB" sz="2800" dirty="0" smtClean="0">
                          <a:solidFill>
                            <a:srgbClr val="FF0000"/>
                          </a:solidFill>
                          <a:latin typeface="+mn-lt"/>
                        </a:rPr>
                        <a:t>Maths</a:t>
                      </a:r>
                      <a:endParaRPr lang="en-GB" sz="2800" dirty="0">
                        <a:solidFill>
                          <a:srgbClr val="FF0000"/>
                        </a:solidFill>
                        <a:latin typeface="+mn-lt"/>
                      </a:endParaRPr>
                    </a:p>
                  </a:txBody>
                  <a:tcPr marL="91443" marR="91443" marT="45714" marB="45714">
                    <a:solidFill>
                      <a:srgbClr val="FFFF00"/>
                    </a:solidFill>
                  </a:tcPr>
                </a:tc>
                <a:tc>
                  <a:txBody>
                    <a:bodyPr/>
                    <a:lstStyle/>
                    <a:p>
                      <a:r>
                        <a:rPr lang="en-GB" sz="2800" dirty="0" smtClean="0">
                          <a:solidFill>
                            <a:srgbClr val="FF0000"/>
                          </a:solidFill>
                          <a:latin typeface="+mn-lt"/>
                        </a:rPr>
                        <a:t>Science </a:t>
                      </a:r>
                      <a:endParaRPr lang="en-GB" sz="2800" dirty="0">
                        <a:solidFill>
                          <a:srgbClr val="FF0000"/>
                        </a:solidFill>
                        <a:latin typeface="+mn-lt"/>
                      </a:endParaRPr>
                    </a:p>
                  </a:txBody>
                  <a:tcPr marL="91443" marR="91443" marT="45714" marB="45714">
                    <a:solidFill>
                      <a:srgbClr val="FFFF00"/>
                    </a:solidFill>
                  </a:tcPr>
                </a:tc>
                <a:extLst>
                  <a:ext uri="{0D108BD9-81ED-4DB2-BD59-A6C34878D82A}">
                    <a16:rowId xmlns:a16="http://schemas.microsoft.com/office/drawing/2014/main" val="10000"/>
                  </a:ext>
                </a:extLst>
              </a:tr>
              <a:tr h="4008602">
                <a:tc>
                  <a:txBody>
                    <a:bodyPr/>
                    <a:lstStyle/>
                    <a:p>
                      <a:pPr marL="285750" indent="-285750">
                        <a:buFont typeface="Arial" pitchFamily="34" charset="0"/>
                        <a:buChar char="•"/>
                      </a:pPr>
                      <a:r>
                        <a:rPr lang="en-GB" sz="2000" dirty="0" smtClean="0">
                          <a:latin typeface="+mn-lt"/>
                        </a:rPr>
                        <a:t>Paper 1 30 minutes </a:t>
                      </a:r>
                      <a:r>
                        <a:rPr lang="en-GB" sz="2000" b="1" dirty="0" smtClean="0">
                          <a:latin typeface="+mn-lt"/>
                        </a:rPr>
                        <a:t>Reading paper</a:t>
                      </a:r>
                      <a:r>
                        <a:rPr lang="en-GB" sz="2000" dirty="0" smtClean="0">
                          <a:latin typeface="+mn-lt"/>
                        </a:rPr>
                        <a:t>.</a:t>
                      </a:r>
                    </a:p>
                    <a:p>
                      <a:pPr marL="285750" indent="-285750">
                        <a:buFont typeface="Arial" pitchFamily="34" charset="0"/>
                        <a:buChar char="•"/>
                      </a:pPr>
                      <a:r>
                        <a:rPr lang="en-US" sz="2000" dirty="0" smtClean="0">
                          <a:latin typeface="+mn-lt"/>
                        </a:rPr>
                        <a:t>Paper 2 40 minutes </a:t>
                      </a:r>
                      <a:r>
                        <a:rPr lang="en-US" sz="2000" b="1" dirty="0" smtClean="0">
                          <a:latin typeface="+mn-lt"/>
                        </a:rPr>
                        <a:t>Reading paper</a:t>
                      </a:r>
                      <a:r>
                        <a:rPr lang="en-US" sz="2000" dirty="0" smtClean="0">
                          <a:latin typeface="+mn-lt"/>
                        </a:rPr>
                        <a:t>.</a:t>
                      </a:r>
                      <a:endParaRPr lang="en-GB" sz="2000" dirty="0" smtClean="0">
                        <a:latin typeface="+mn-lt"/>
                      </a:endParaRPr>
                    </a:p>
                    <a:p>
                      <a:pPr marL="0" indent="0">
                        <a:buFont typeface="Arial" pitchFamily="34" charset="0"/>
                        <a:buNone/>
                      </a:pPr>
                      <a:endParaRPr lang="en-GB" sz="2000" baseline="0" dirty="0" smtClean="0">
                        <a:latin typeface="+mn-lt"/>
                      </a:endParaRPr>
                    </a:p>
                    <a:p>
                      <a:pPr marL="285750" indent="-285750">
                        <a:buFont typeface="Arial" pitchFamily="34" charset="0"/>
                        <a:buChar char="•"/>
                      </a:pPr>
                      <a:r>
                        <a:rPr lang="en-GB" sz="2000" b="1" baseline="0" dirty="0" smtClean="0">
                          <a:latin typeface="+mn-lt"/>
                        </a:rPr>
                        <a:t>Writing-</a:t>
                      </a:r>
                      <a:r>
                        <a:rPr lang="en-GB" sz="2000" baseline="0" dirty="0" smtClean="0">
                          <a:latin typeface="+mn-lt"/>
                        </a:rPr>
                        <a:t> Teacher Assessment throughout the year.</a:t>
                      </a:r>
                    </a:p>
                    <a:p>
                      <a:pPr marL="0" indent="0">
                        <a:buFont typeface="Arial" pitchFamily="34" charset="0"/>
                        <a:buNone/>
                      </a:pPr>
                      <a:endParaRPr lang="en-GB" sz="2000" baseline="0" dirty="0" smtClean="0">
                        <a:latin typeface="+mn-lt"/>
                      </a:endParaRPr>
                    </a:p>
                    <a:p>
                      <a:pPr marL="285750" indent="-285750">
                        <a:buFont typeface="Arial" pitchFamily="34" charset="0"/>
                        <a:buChar char="•"/>
                      </a:pPr>
                      <a:r>
                        <a:rPr lang="en-GB" sz="2000" b="1" baseline="0" dirty="0" smtClean="0">
                          <a:latin typeface="+mn-lt"/>
                        </a:rPr>
                        <a:t>Speaking and listening- </a:t>
                      </a:r>
                      <a:r>
                        <a:rPr lang="en-GB" sz="2000" baseline="0" dirty="0" smtClean="0">
                          <a:latin typeface="+mn-lt"/>
                        </a:rPr>
                        <a:t>Teacher assessments throughout the year. </a:t>
                      </a:r>
                      <a:endParaRPr lang="en-GB" sz="2000" dirty="0">
                        <a:latin typeface="+mn-lt"/>
                      </a:endParaRPr>
                    </a:p>
                  </a:txBody>
                  <a:tcPr marL="91443" marR="91443" marT="45714" marB="45714">
                    <a:solidFill>
                      <a:srgbClr val="FFFF00"/>
                    </a:solidFill>
                  </a:tcPr>
                </a:tc>
                <a:tc>
                  <a:txBody>
                    <a:bodyPr/>
                    <a:lstStyle/>
                    <a:p>
                      <a:pPr marL="285750" indent="-285750">
                        <a:buFont typeface="Arial" pitchFamily="34" charset="0"/>
                        <a:buChar char="•"/>
                      </a:pPr>
                      <a:r>
                        <a:rPr lang="en-GB" sz="2400" baseline="0" dirty="0" smtClean="0">
                          <a:latin typeface="+mn-lt"/>
                        </a:rPr>
                        <a:t>20 minutes  </a:t>
                      </a:r>
                      <a:r>
                        <a:rPr lang="en-GB" sz="2400" b="1" baseline="0" dirty="0" smtClean="0">
                          <a:solidFill>
                            <a:schemeClr val="tx1"/>
                          </a:solidFill>
                          <a:latin typeface="+mn-lt"/>
                        </a:rPr>
                        <a:t>A</a:t>
                      </a:r>
                      <a:r>
                        <a:rPr lang="en-GB" sz="2400" b="1" dirty="0" smtClean="0">
                          <a:solidFill>
                            <a:schemeClr val="tx1"/>
                          </a:solidFill>
                          <a:latin typeface="+mn-lt"/>
                        </a:rPr>
                        <a:t>rithmetic test.</a:t>
                      </a:r>
                    </a:p>
                    <a:p>
                      <a:pPr marL="285750" indent="-285750">
                        <a:buFont typeface="Arial" pitchFamily="34" charset="0"/>
                        <a:buChar char="•"/>
                      </a:pPr>
                      <a:endParaRPr lang="en-GB" sz="2400" b="1" dirty="0" smtClean="0">
                        <a:solidFill>
                          <a:schemeClr val="tx1"/>
                        </a:solidFill>
                        <a:latin typeface="+mn-lt"/>
                      </a:endParaRPr>
                    </a:p>
                    <a:p>
                      <a:pPr marL="285750" indent="-285750">
                        <a:buFont typeface="Arial" pitchFamily="34" charset="0"/>
                        <a:buChar char="•"/>
                      </a:pPr>
                      <a:r>
                        <a:rPr lang="en-GB" sz="2400" dirty="0" smtClean="0">
                          <a:solidFill>
                            <a:schemeClr val="tx1"/>
                          </a:solidFill>
                          <a:latin typeface="+mn-lt"/>
                        </a:rPr>
                        <a:t>35</a:t>
                      </a:r>
                      <a:r>
                        <a:rPr lang="en-GB" sz="2400" baseline="0" dirty="0" smtClean="0">
                          <a:solidFill>
                            <a:schemeClr val="tx1"/>
                          </a:solidFill>
                          <a:latin typeface="+mn-lt"/>
                        </a:rPr>
                        <a:t> minutes Maths test focussing on </a:t>
                      </a:r>
                      <a:r>
                        <a:rPr lang="en-GB" sz="2400" b="1" dirty="0" smtClean="0">
                          <a:latin typeface="+mn-lt"/>
                        </a:rPr>
                        <a:t>fluency, problem-solving and reasoning.</a:t>
                      </a:r>
                    </a:p>
                    <a:p>
                      <a:pPr marL="285750" indent="-285750">
                        <a:buFont typeface="Arial" pitchFamily="34" charset="0"/>
                        <a:buChar char="•"/>
                      </a:pPr>
                      <a:endParaRPr lang="en-GB" sz="2000" b="1" dirty="0" smtClean="0">
                        <a:latin typeface="+mn-lt"/>
                      </a:endParaRPr>
                    </a:p>
                    <a:p>
                      <a:pPr marL="285750" indent="-285750">
                        <a:buFont typeface="Arial" pitchFamily="34" charset="0"/>
                        <a:buChar char="•"/>
                      </a:pPr>
                      <a:endParaRPr lang="en-GB" sz="2000" dirty="0">
                        <a:solidFill>
                          <a:schemeClr val="tx1"/>
                        </a:solidFill>
                        <a:latin typeface="+mn-lt"/>
                      </a:endParaRPr>
                    </a:p>
                  </a:txBody>
                  <a:tcPr marL="91443" marR="91443" marT="45714" marB="45714">
                    <a:solidFill>
                      <a:srgbClr val="FFFF00"/>
                    </a:solidFill>
                  </a:tcPr>
                </a:tc>
                <a:tc>
                  <a:txBody>
                    <a:bodyPr/>
                    <a:lstStyle/>
                    <a:p>
                      <a:pPr marL="285750" indent="-285750">
                        <a:buFont typeface="Arial" pitchFamily="34" charset="0"/>
                        <a:buChar char="•"/>
                      </a:pPr>
                      <a:r>
                        <a:rPr lang="en-GB" sz="2000" dirty="0" smtClean="0">
                          <a:solidFill>
                            <a:schemeClr val="tx1"/>
                          </a:solidFill>
                          <a:latin typeface="+mn-lt"/>
                        </a:rPr>
                        <a:t>A judgement is made based on the evidence throughout Year1</a:t>
                      </a:r>
                      <a:r>
                        <a:rPr lang="en-GB" sz="2000" baseline="0" dirty="0" smtClean="0">
                          <a:solidFill>
                            <a:schemeClr val="tx1"/>
                          </a:solidFill>
                          <a:latin typeface="+mn-lt"/>
                        </a:rPr>
                        <a:t> and Year 2</a:t>
                      </a:r>
                      <a:endParaRPr lang="en-GB" sz="2000" dirty="0">
                        <a:solidFill>
                          <a:schemeClr val="tx1"/>
                        </a:solidFill>
                        <a:latin typeface="+mn-lt"/>
                      </a:endParaRPr>
                    </a:p>
                  </a:txBody>
                  <a:tcPr marL="91443" marR="91443" marT="45714" marB="45714">
                    <a:solidFill>
                      <a:srgbClr val="FFFF00"/>
                    </a:solidFill>
                  </a:tcPr>
                </a:tc>
                <a:extLst>
                  <a:ext uri="{0D108BD9-81ED-4DB2-BD59-A6C34878D82A}">
                    <a16:rowId xmlns:a16="http://schemas.microsoft.com/office/drawing/2014/main" val="10001"/>
                  </a:ext>
                </a:extLst>
              </a:tr>
            </a:tbl>
          </a:graphicData>
        </a:graphic>
      </p:graphicFrame>
      <p:sp>
        <p:nvSpPr>
          <p:cNvPr id="3" name="TextBox 2"/>
          <p:cNvSpPr txBox="1"/>
          <p:nvPr/>
        </p:nvSpPr>
        <p:spPr>
          <a:xfrm>
            <a:off x="1705970" y="5950424"/>
            <a:ext cx="8284191" cy="369332"/>
          </a:xfrm>
          <a:prstGeom prst="rect">
            <a:avLst/>
          </a:prstGeom>
          <a:noFill/>
        </p:spPr>
        <p:txBody>
          <a:bodyPr wrap="square" rtlCol="0">
            <a:spAutoFit/>
          </a:bodyPr>
          <a:lstStyle/>
          <a:p>
            <a:r>
              <a:rPr lang="en-GB" b="1" dirty="0" smtClean="0">
                <a:solidFill>
                  <a:srgbClr val="FF0000"/>
                </a:solidFill>
              </a:rPr>
              <a:t>Please don’t worry about the timings, they are a guide.</a:t>
            </a:r>
            <a:endParaRPr lang="en-GB" b="1" dirty="0">
              <a:solidFill>
                <a:srgbClr val="FF0000"/>
              </a:solidFill>
            </a:endParaRPr>
          </a:p>
        </p:txBody>
      </p:sp>
    </p:spTree>
    <p:extLst>
      <p:ext uri="{BB962C8B-B14F-4D97-AF65-F5344CB8AC3E}">
        <p14:creationId xmlns:p14="http://schemas.microsoft.com/office/powerpoint/2010/main" val="299309442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6375" y="213245"/>
            <a:ext cx="5443040" cy="619496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83023443"/>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712746" y="763373"/>
            <a:ext cx="6554459" cy="33036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46580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 Test</a:t>
            </a:r>
            <a:endParaRPr lang="en-GB" dirty="0"/>
          </a:p>
        </p:txBody>
      </p:sp>
      <p:sp>
        <p:nvSpPr>
          <p:cNvPr id="4" name="Content Placeholder 2"/>
          <p:cNvSpPr>
            <a:spLocks noGrp="1"/>
          </p:cNvSpPr>
          <p:nvPr>
            <p:ph idx="1"/>
          </p:nvPr>
        </p:nvSpPr>
        <p:spPr>
          <a:xfrm>
            <a:off x="1703512" y="1412875"/>
            <a:ext cx="8784976" cy="4713288"/>
          </a:xfrm>
        </p:spPr>
        <p:txBody>
          <a:bodyPr>
            <a:normAutofit fontScale="92500" lnSpcReduction="10000"/>
          </a:bodyPr>
          <a:lstStyle/>
          <a:p>
            <a:pPr marL="0" indent="0" algn="ctr">
              <a:buNone/>
              <a:defRPr/>
            </a:pPr>
            <a:r>
              <a:rPr lang="en-GB" sz="2800" dirty="0"/>
              <a:t>Mathematics SATs consist of; </a:t>
            </a:r>
          </a:p>
          <a:p>
            <a:pPr marL="0" indent="0">
              <a:buNone/>
              <a:defRPr/>
            </a:pPr>
            <a:r>
              <a:rPr lang="en-GB" sz="2800" b="1" dirty="0">
                <a:solidFill>
                  <a:srgbClr val="008000"/>
                </a:solidFill>
              </a:rPr>
              <a:t>Arithmetic test (15 minutes)</a:t>
            </a:r>
          </a:p>
          <a:p>
            <a:pPr marL="0" indent="0">
              <a:buNone/>
              <a:defRPr/>
            </a:pPr>
            <a:r>
              <a:rPr lang="en-GB" sz="2800" dirty="0"/>
              <a:t>This  will focus on the four main calculations. </a:t>
            </a:r>
          </a:p>
          <a:p>
            <a:pPr marL="0" indent="0">
              <a:buNone/>
              <a:defRPr/>
            </a:pPr>
            <a:endParaRPr lang="en-GB" sz="2800" dirty="0"/>
          </a:p>
          <a:p>
            <a:pPr marL="0" indent="0">
              <a:buNone/>
              <a:defRPr/>
            </a:pPr>
            <a:r>
              <a:rPr lang="en-GB" sz="2800" b="1" dirty="0">
                <a:solidFill>
                  <a:srgbClr val="008000"/>
                </a:solidFill>
              </a:rPr>
              <a:t>Mathematical fluency, problem-solving and reasoning test (35 minutes)</a:t>
            </a:r>
          </a:p>
          <a:p>
            <a:pPr marL="0" indent="0">
              <a:buNone/>
              <a:defRPr/>
            </a:pPr>
            <a:r>
              <a:rPr lang="en-GB" sz="2400" dirty="0"/>
              <a:t>variety of question types: </a:t>
            </a:r>
          </a:p>
          <a:p>
            <a:pPr>
              <a:buFont typeface="Arial" pitchFamily="34" charset="0"/>
              <a:buChar char="•"/>
              <a:defRPr/>
            </a:pPr>
            <a:r>
              <a:rPr lang="en-GB" sz="2400" dirty="0"/>
              <a:t>multiple choice,     </a:t>
            </a:r>
          </a:p>
          <a:p>
            <a:pPr>
              <a:buFont typeface="Arial" pitchFamily="34" charset="0"/>
              <a:buChar char="•"/>
              <a:defRPr/>
            </a:pPr>
            <a:r>
              <a:rPr lang="en-GB" sz="2400" dirty="0"/>
              <a:t>matching, </a:t>
            </a:r>
          </a:p>
          <a:p>
            <a:pPr>
              <a:buFont typeface="Arial" pitchFamily="34" charset="0"/>
              <a:buChar char="•"/>
              <a:defRPr/>
            </a:pPr>
            <a:r>
              <a:rPr lang="en-GB" sz="2400" dirty="0"/>
              <a:t>true/false, </a:t>
            </a:r>
          </a:p>
          <a:p>
            <a:pPr>
              <a:buFont typeface="Arial" pitchFamily="34" charset="0"/>
              <a:buChar char="•"/>
              <a:defRPr/>
            </a:pPr>
            <a:endParaRPr lang="en-GB" sz="2800" dirty="0"/>
          </a:p>
        </p:txBody>
      </p:sp>
    </p:spTree>
    <p:extLst>
      <p:ext uri="{BB962C8B-B14F-4D97-AF65-F5344CB8AC3E}">
        <p14:creationId xmlns:p14="http://schemas.microsoft.com/office/powerpoint/2010/main" val="42579623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the tests look like?</a:t>
            </a:r>
            <a:endParaRPr lang="en-US" dirty="0"/>
          </a:p>
        </p:txBody>
      </p:sp>
      <p:sp>
        <p:nvSpPr>
          <p:cNvPr id="3" name="Content Placeholder 2"/>
          <p:cNvSpPr>
            <a:spLocks noGrp="1"/>
          </p:cNvSpPr>
          <p:nvPr>
            <p:ph idx="1"/>
          </p:nvPr>
        </p:nvSpPr>
        <p:spPr/>
        <p:txBody>
          <a:bodyPr>
            <a:normAutofit/>
          </a:bodyPr>
          <a:lstStyle/>
          <a:p>
            <a:pPr marL="0" indent="0" algn="ctr">
              <a:buNone/>
            </a:pPr>
            <a:r>
              <a:rPr lang="en-US" sz="8800" dirty="0" smtClean="0"/>
              <a:t>Paper one</a:t>
            </a:r>
          </a:p>
          <a:p>
            <a:pPr marL="0" indent="0" algn="ctr">
              <a:buNone/>
            </a:pPr>
            <a:r>
              <a:rPr lang="en-US" sz="8800" dirty="0" smtClean="0"/>
              <a:t>Arithmetic</a:t>
            </a:r>
            <a:endParaRPr lang="en-US" sz="8800" dirty="0"/>
          </a:p>
        </p:txBody>
      </p:sp>
    </p:spTree>
    <p:extLst>
      <p:ext uri="{BB962C8B-B14F-4D97-AF65-F5344CB8AC3E}">
        <p14:creationId xmlns:p14="http://schemas.microsoft.com/office/powerpoint/2010/main" val="55024519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0399" y="131858"/>
            <a:ext cx="2674747" cy="62037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18467" y="229608"/>
            <a:ext cx="2146608" cy="600823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20"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31825" y="131858"/>
            <a:ext cx="2390348" cy="60821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79940576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What do the tests look like?</a:t>
            </a:r>
            <a:endParaRPr lang="en-US" dirty="0"/>
          </a:p>
        </p:txBody>
      </p:sp>
      <p:sp>
        <p:nvSpPr>
          <p:cNvPr id="3" name="Content Placeholder 2"/>
          <p:cNvSpPr>
            <a:spLocks noGrp="1"/>
          </p:cNvSpPr>
          <p:nvPr>
            <p:ph idx="1"/>
          </p:nvPr>
        </p:nvSpPr>
        <p:spPr/>
        <p:txBody>
          <a:bodyPr>
            <a:normAutofit/>
          </a:bodyPr>
          <a:lstStyle/>
          <a:p>
            <a:pPr marL="0" indent="0" algn="ctr">
              <a:buNone/>
            </a:pPr>
            <a:r>
              <a:rPr lang="en-US" sz="8800" dirty="0" smtClean="0"/>
              <a:t>Paper two </a:t>
            </a:r>
          </a:p>
          <a:p>
            <a:pPr marL="0" indent="0" algn="ctr">
              <a:buNone/>
            </a:pPr>
            <a:r>
              <a:rPr lang="en-US" sz="8800" dirty="0" smtClean="0"/>
              <a:t>Reasoning</a:t>
            </a:r>
            <a:endParaRPr lang="en-US" sz="8800" dirty="0"/>
          </a:p>
        </p:txBody>
      </p:sp>
    </p:spTree>
    <p:extLst>
      <p:ext uri="{BB962C8B-B14F-4D97-AF65-F5344CB8AC3E}">
        <p14:creationId xmlns:p14="http://schemas.microsoft.com/office/powerpoint/2010/main" val="166308092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61494" y="258099"/>
            <a:ext cx="3788178" cy="54718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51076" y="517051"/>
            <a:ext cx="4239336" cy="46117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8076694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27361" y="173439"/>
            <a:ext cx="4290799" cy="32843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26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26921" y="732367"/>
            <a:ext cx="4463741" cy="54507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2596697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999261" y="1593586"/>
            <a:ext cx="10430739" cy="4062651"/>
          </a:xfrm>
          <a:prstGeom prst="rect">
            <a:avLst/>
          </a:prstGeom>
          <a:noFill/>
        </p:spPr>
        <p:txBody>
          <a:bodyPr wrap="square">
            <a:spAutoFit/>
          </a:bodyPr>
          <a:lstStyle/>
          <a:p>
            <a:pPr>
              <a:defRPr/>
            </a:pPr>
            <a:r>
              <a:rPr lang="en-GB" sz="2400" b="1" u="sng" dirty="0">
                <a:solidFill>
                  <a:srgbClr val="FF0000"/>
                </a:solidFill>
                <a:latin typeface="Comic Sans MS" pitchFamily="66" charset="0"/>
              </a:rPr>
              <a:t>Children will complete two papers:</a:t>
            </a:r>
            <a:endParaRPr lang="en-GB" sz="2400" dirty="0">
              <a:solidFill>
                <a:srgbClr val="FF0000"/>
              </a:solidFill>
              <a:latin typeface="Comic Sans MS" pitchFamily="66" charset="0"/>
            </a:endParaRPr>
          </a:p>
          <a:p>
            <a:pPr>
              <a:defRPr/>
            </a:pPr>
            <a:endParaRPr lang="en-GB" sz="2400" b="1" dirty="0">
              <a:latin typeface="Comic Sans MS" pitchFamily="66" charset="0"/>
            </a:endParaRPr>
          </a:p>
          <a:p>
            <a:pPr marL="285750" indent="-285750">
              <a:buFont typeface="Arial" pitchFamily="34" charset="0"/>
              <a:buChar char="•"/>
              <a:defRPr/>
            </a:pPr>
            <a:r>
              <a:rPr lang="en-GB" sz="2400" b="1" dirty="0">
                <a:latin typeface="Comic Sans MS" pitchFamily="66" charset="0"/>
              </a:rPr>
              <a:t>The texts will cover a range of </a:t>
            </a:r>
            <a:r>
              <a:rPr lang="en-GB" sz="2400" b="1" dirty="0">
                <a:solidFill>
                  <a:srgbClr val="00B050"/>
                </a:solidFill>
                <a:latin typeface="Comic Sans MS" pitchFamily="66" charset="0"/>
              </a:rPr>
              <a:t>fiction, non-fiction and poetry</a:t>
            </a:r>
            <a:endParaRPr lang="en-GB" sz="2400" dirty="0">
              <a:solidFill>
                <a:srgbClr val="00B050"/>
              </a:solidFill>
              <a:latin typeface="Comic Sans MS" pitchFamily="66" charset="0"/>
            </a:endParaRPr>
          </a:p>
          <a:p>
            <a:pPr marL="285750" indent="-285750">
              <a:buFont typeface="Arial" pitchFamily="34" charset="0"/>
              <a:buChar char="•"/>
              <a:defRPr/>
            </a:pPr>
            <a:endParaRPr lang="en-GB" sz="2400" dirty="0">
              <a:latin typeface="Comic Sans MS" pitchFamily="66" charset="0"/>
            </a:endParaRPr>
          </a:p>
          <a:p>
            <a:pPr marL="285750" indent="-285750">
              <a:buFont typeface="Arial" pitchFamily="34" charset="0"/>
              <a:buChar char="•"/>
              <a:defRPr/>
            </a:pPr>
            <a:r>
              <a:rPr lang="en-GB" sz="2400" b="1" dirty="0">
                <a:latin typeface="Comic Sans MS" pitchFamily="66" charset="0"/>
              </a:rPr>
              <a:t>Paper 1</a:t>
            </a:r>
            <a:r>
              <a:rPr lang="en-GB" sz="2400" dirty="0">
                <a:latin typeface="Comic Sans MS" pitchFamily="66" charset="0"/>
              </a:rPr>
              <a:t> consists of a selection of texts, with questions interspersed. </a:t>
            </a:r>
          </a:p>
          <a:p>
            <a:pPr marL="285750" indent="-285750">
              <a:buFont typeface="Arial" pitchFamily="34" charset="0"/>
              <a:buChar char="•"/>
              <a:defRPr/>
            </a:pPr>
            <a:endParaRPr lang="en-GB" sz="2400" b="1" dirty="0">
              <a:latin typeface="Comic Sans MS" pitchFamily="66" charset="0"/>
            </a:endParaRPr>
          </a:p>
          <a:p>
            <a:pPr marL="285750" indent="-285750">
              <a:buFont typeface="Arial" pitchFamily="34" charset="0"/>
              <a:buChar char="•"/>
              <a:defRPr/>
            </a:pPr>
            <a:r>
              <a:rPr lang="en-GB" sz="2400" b="1" dirty="0">
                <a:latin typeface="Comic Sans MS" pitchFamily="66" charset="0"/>
              </a:rPr>
              <a:t>Paper 2 </a:t>
            </a:r>
            <a:r>
              <a:rPr lang="en-GB" sz="2400" dirty="0">
                <a:latin typeface="Comic Sans MS" pitchFamily="66" charset="0"/>
              </a:rPr>
              <a:t>comprises a reading booklet of a selection of passages.</a:t>
            </a:r>
          </a:p>
          <a:p>
            <a:pPr marL="285750" indent="-285750">
              <a:buFont typeface="Arial" pitchFamily="34" charset="0"/>
              <a:buChar char="•"/>
              <a:defRPr/>
            </a:pPr>
            <a:endParaRPr lang="en-GB" sz="2400" dirty="0">
              <a:latin typeface="Comic Sans MS" pitchFamily="66" charset="0"/>
            </a:endParaRPr>
          </a:p>
          <a:p>
            <a:pPr algn="ctr">
              <a:defRPr/>
            </a:pPr>
            <a:r>
              <a:rPr lang="en-GB" sz="2400" b="1" i="1" dirty="0">
                <a:latin typeface="Comic Sans MS" pitchFamily="66" charset="0"/>
              </a:rPr>
              <a:t>Children will write their answers in a </a:t>
            </a:r>
          </a:p>
          <a:p>
            <a:pPr algn="ctr">
              <a:defRPr/>
            </a:pPr>
            <a:r>
              <a:rPr lang="en-GB" sz="2400" b="1" i="1" dirty="0">
                <a:solidFill>
                  <a:srgbClr val="00B050"/>
                </a:solidFill>
                <a:latin typeface="Comic Sans MS" pitchFamily="66" charset="0"/>
              </a:rPr>
              <a:t>separate booklet.</a:t>
            </a:r>
          </a:p>
          <a:p>
            <a:pPr marL="285750" indent="-285750">
              <a:buFont typeface="Arial" pitchFamily="34" charset="0"/>
              <a:buChar char="•"/>
              <a:defRPr/>
            </a:pPr>
            <a:endParaRPr lang="en-GB" b="1" dirty="0">
              <a:latin typeface="Comic Sans MS" pitchFamily="66" charset="0"/>
            </a:endParaRPr>
          </a:p>
        </p:txBody>
      </p:sp>
      <p:pic>
        <p:nvPicPr>
          <p:cNvPr id="9223" name="Picture 7"/>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9483726" y="115888"/>
            <a:ext cx="1184275" cy="1441450"/>
          </a:xfrm>
          <a:prstGeom prst="rect">
            <a:avLst/>
          </a:prstGeom>
          <a:blipFill dpi="0" rotWithShape="1">
            <a:blip r:embed="rId3"/>
            <a:srcRect/>
            <a:tile tx="0" ty="0" sx="100000" sy="100000" flip="none" algn="tl"/>
          </a:blipFill>
          <a:ln>
            <a:noFill/>
          </a:ln>
          <a:extLs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p:txBody>
          <a:bodyPr/>
          <a:lstStyle/>
          <a:p>
            <a:r>
              <a:rPr lang="en-GB" dirty="0" smtClean="0"/>
              <a:t>Reading </a:t>
            </a:r>
            <a:endParaRPr lang="en-GB" dirty="0"/>
          </a:p>
        </p:txBody>
      </p:sp>
    </p:spTree>
    <p:extLst>
      <p:ext uri="{BB962C8B-B14F-4D97-AF65-F5344CB8AC3E}">
        <p14:creationId xmlns:p14="http://schemas.microsoft.com/office/powerpoint/2010/main" val="3557198262"/>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 Question types </a:t>
            </a:r>
            <a:endParaRPr lang="en-GB" dirty="0"/>
          </a:p>
        </p:txBody>
      </p:sp>
      <p:sp>
        <p:nvSpPr>
          <p:cNvPr id="4" name="Content Placeholder 3"/>
          <p:cNvSpPr txBox="1">
            <a:spLocks noGrp="1"/>
          </p:cNvSpPr>
          <p:nvPr>
            <p:ph idx="1"/>
          </p:nvPr>
        </p:nvSpPr>
        <p:spPr>
          <a:xfrm>
            <a:off x="1354917" y="914401"/>
            <a:ext cx="10178322" cy="9146094"/>
          </a:xfrm>
          <a:prstGeom prst="rect">
            <a:avLst/>
          </a:prstGeom>
          <a:noFill/>
        </p:spPr>
        <p:txBody>
          <a:bodyPr>
            <a:spAutoFit/>
          </a:bodyPr>
          <a:lstStyle>
            <a:lvl1pPr eaLnBrk="0" hangingPunct="0">
              <a:defRPr>
                <a:solidFill>
                  <a:schemeClr val="tx1"/>
                </a:solidFill>
                <a:latin typeface="Arial" charset="0"/>
                <a:ea typeface="ＭＳ Ｐゴシック" charset="0"/>
                <a:cs typeface="Arial" charset="0"/>
              </a:defRPr>
            </a:lvl1pPr>
            <a:lvl2pPr marL="742950" indent="-285750" eaLnBrk="0" hangingPunct="0">
              <a:defRPr>
                <a:solidFill>
                  <a:schemeClr val="tx1"/>
                </a:solidFill>
                <a:latin typeface="Arial" charset="0"/>
                <a:ea typeface="Arial" charset="0"/>
                <a:cs typeface="Arial" charset="0"/>
              </a:defRPr>
            </a:lvl2pPr>
            <a:lvl3pPr marL="1143000" indent="-228600" eaLnBrk="0" hangingPunct="0">
              <a:defRPr>
                <a:solidFill>
                  <a:schemeClr val="tx1"/>
                </a:solidFill>
                <a:latin typeface="Arial" charset="0"/>
                <a:ea typeface="Arial" charset="0"/>
                <a:cs typeface="Arial" charset="0"/>
              </a:defRPr>
            </a:lvl3pPr>
            <a:lvl4pPr marL="1600200" indent="-228600" eaLnBrk="0" hangingPunct="0">
              <a:defRPr>
                <a:solidFill>
                  <a:schemeClr val="tx1"/>
                </a:solidFill>
                <a:latin typeface="Arial" charset="0"/>
                <a:ea typeface="Arial" charset="0"/>
                <a:cs typeface="Arial" charset="0"/>
              </a:defRPr>
            </a:lvl4pPr>
            <a:lvl5pPr marL="2057400" indent="-228600" eaLnBrk="0" hangingPunct="0">
              <a:defRPr>
                <a:solidFill>
                  <a:schemeClr val="tx1"/>
                </a:solidFill>
                <a:latin typeface="Arial" charset="0"/>
                <a:ea typeface="Arial" charset="0"/>
                <a:cs typeface="Arial" charset="0"/>
              </a:defRPr>
            </a:lvl5pPr>
            <a:lvl6pPr marL="2514600" indent="-228600" eaLnBrk="0" fontAlgn="base" hangingPunct="0">
              <a:spcBef>
                <a:spcPct val="0"/>
              </a:spcBef>
              <a:spcAft>
                <a:spcPct val="0"/>
              </a:spcAft>
              <a:defRPr>
                <a:solidFill>
                  <a:schemeClr val="tx1"/>
                </a:solidFill>
                <a:latin typeface="Arial" charset="0"/>
                <a:ea typeface="Arial" charset="0"/>
                <a:cs typeface="Arial" charset="0"/>
              </a:defRPr>
            </a:lvl6pPr>
            <a:lvl7pPr marL="2971800" indent="-228600" eaLnBrk="0" fontAlgn="base" hangingPunct="0">
              <a:spcBef>
                <a:spcPct val="0"/>
              </a:spcBef>
              <a:spcAft>
                <a:spcPct val="0"/>
              </a:spcAft>
              <a:defRPr>
                <a:solidFill>
                  <a:schemeClr val="tx1"/>
                </a:solidFill>
                <a:latin typeface="Arial" charset="0"/>
                <a:ea typeface="Arial" charset="0"/>
                <a:cs typeface="Arial" charset="0"/>
              </a:defRPr>
            </a:lvl7pPr>
            <a:lvl8pPr marL="3429000" indent="-228600" eaLnBrk="0" fontAlgn="base" hangingPunct="0">
              <a:spcBef>
                <a:spcPct val="0"/>
              </a:spcBef>
              <a:spcAft>
                <a:spcPct val="0"/>
              </a:spcAft>
              <a:defRPr>
                <a:solidFill>
                  <a:schemeClr val="tx1"/>
                </a:solidFill>
                <a:latin typeface="Arial" charset="0"/>
                <a:ea typeface="Arial" charset="0"/>
                <a:cs typeface="Arial" charset="0"/>
              </a:defRPr>
            </a:lvl8pPr>
            <a:lvl9pPr marL="3886200" indent="-228600" eaLnBrk="0" fontAlgn="base" hangingPunct="0">
              <a:spcBef>
                <a:spcPct val="0"/>
              </a:spcBef>
              <a:spcAft>
                <a:spcPct val="0"/>
              </a:spcAft>
              <a:defRPr>
                <a:solidFill>
                  <a:schemeClr val="tx1"/>
                </a:solidFill>
                <a:latin typeface="Arial" charset="0"/>
                <a:ea typeface="Arial" charset="0"/>
                <a:cs typeface="Arial" charset="0"/>
              </a:defRPr>
            </a:lvl9pPr>
          </a:lstStyle>
          <a:p>
            <a:pPr eaLnBrk="1" hangingPunct="1"/>
            <a:r>
              <a:rPr lang="en-GB" sz="2400" b="1" dirty="0">
                <a:latin typeface="Comic Sans MS" charset="0"/>
              </a:rPr>
              <a:t>There will be a </a:t>
            </a:r>
            <a:r>
              <a:rPr lang="en-GB" sz="2500" b="1" u="sng" dirty="0">
                <a:solidFill>
                  <a:srgbClr val="008000"/>
                </a:solidFill>
                <a:latin typeface="Comic Sans MS" charset="0"/>
              </a:rPr>
              <a:t>variety of question types</a:t>
            </a:r>
            <a:r>
              <a:rPr lang="en-GB" sz="2500" b="1" dirty="0">
                <a:solidFill>
                  <a:srgbClr val="008000"/>
                </a:solidFill>
                <a:latin typeface="Comic Sans MS" charset="0"/>
              </a:rPr>
              <a:t>:</a:t>
            </a:r>
          </a:p>
          <a:p>
            <a:pPr eaLnBrk="1" hangingPunct="1"/>
            <a:endParaRPr lang="en-GB" sz="2500" b="1" dirty="0">
              <a:solidFill>
                <a:srgbClr val="FF0000"/>
              </a:solidFill>
              <a:latin typeface="Comic Sans MS" charset="0"/>
            </a:endParaRPr>
          </a:p>
          <a:p>
            <a:pPr eaLnBrk="1" hangingPunct="1">
              <a:buFont typeface="Arial" charset="0"/>
              <a:buChar char="•"/>
            </a:pPr>
            <a:r>
              <a:rPr lang="en-GB" sz="2400" b="1" dirty="0">
                <a:solidFill>
                  <a:srgbClr val="FF0000"/>
                </a:solidFill>
                <a:latin typeface="Comic Sans MS" charset="0"/>
              </a:rPr>
              <a:t>Multiple choice</a:t>
            </a:r>
          </a:p>
          <a:p>
            <a:pPr eaLnBrk="1" hangingPunct="1">
              <a:buFont typeface="Arial" charset="0"/>
              <a:buChar char="•"/>
            </a:pPr>
            <a:r>
              <a:rPr lang="en-GB" sz="2400" b="1" dirty="0">
                <a:solidFill>
                  <a:srgbClr val="FF0000"/>
                </a:solidFill>
                <a:latin typeface="Comic Sans MS" charset="0"/>
              </a:rPr>
              <a:t>Ranking/ordering</a:t>
            </a:r>
            <a:r>
              <a:rPr lang="en-GB" sz="2400" b="1" dirty="0">
                <a:latin typeface="Comic Sans MS" charset="0"/>
              </a:rPr>
              <a:t> </a:t>
            </a:r>
            <a:r>
              <a:rPr lang="en-GB" sz="2400" dirty="0">
                <a:latin typeface="Comic Sans MS" charset="0"/>
              </a:rPr>
              <a:t>-Number the events </a:t>
            </a:r>
            <a:r>
              <a:rPr lang="en-GB" sz="2400" dirty="0" smtClean="0">
                <a:latin typeface="Comic Sans MS" charset="0"/>
              </a:rPr>
              <a:t>below as they happened </a:t>
            </a:r>
            <a:endParaRPr lang="en-GB" sz="2400" dirty="0">
              <a:latin typeface="Comic Sans MS" charset="0"/>
            </a:endParaRPr>
          </a:p>
          <a:p>
            <a:pPr eaLnBrk="1" hangingPunct="1">
              <a:buFont typeface="Arial" charset="0"/>
              <a:buChar char="•"/>
            </a:pPr>
            <a:r>
              <a:rPr lang="en-GB" sz="2400" b="1" dirty="0">
                <a:solidFill>
                  <a:srgbClr val="FF0000"/>
                </a:solidFill>
                <a:latin typeface="Comic Sans MS" charset="0"/>
              </a:rPr>
              <a:t>Matching </a:t>
            </a:r>
            <a:r>
              <a:rPr lang="en-GB" sz="2400" dirty="0">
                <a:latin typeface="Comic Sans MS" charset="0"/>
              </a:rPr>
              <a:t>–’Match the character to the job that they do in the story’</a:t>
            </a:r>
          </a:p>
          <a:p>
            <a:pPr eaLnBrk="1" hangingPunct="1">
              <a:buFont typeface="Arial" charset="0"/>
              <a:buChar char="•"/>
            </a:pPr>
            <a:r>
              <a:rPr lang="en-GB" sz="2400" b="1" dirty="0">
                <a:solidFill>
                  <a:srgbClr val="FF0000"/>
                </a:solidFill>
                <a:latin typeface="Comic Sans MS" charset="0"/>
              </a:rPr>
              <a:t>Labelling</a:t>
            </a:r>
            <a:r>
              <a:rPr lang="en-GB" sz="2400" dirty="0">
                <a:solidFill>
                  <a:srgbClr val="FF0000"/>
                </a:solidFill>
                <a:latin typeface="Comic Sans MS" charset="0"/>
              </a:rPr>
              <a:t> </a:t>
            </a:r>
            <a:r>
              <a:rPr lang="en-GB" sz="2400" dirty="0">
                <a:latin typeface="Comic Sans MS" charset="0"/>
              </a:rPr>
              <a:t>-‘Label the text to show the title’</a:t>
            </a:r>
          </a:p>
          <a:p>
            <a:pPr eaLnBrk="1" hangingPunct="1">
              <a:buFont typeface="Arial" charset="0"/>
              <a:buChar char="•"/>
            </a:pPr>
            <a:r>
              <a:rPr lang="en-GB" sz="2400" b="1" dirty="0">
                <a:solidFill>
                  <a:srgbClr val="FF0000"/>
                </a:solidFill>
                <a:latin typeface="Comic Sans MS" charset="0"/>
              </a:rPr>
              <a:t>Find and copy </a:t>
            </a:r>
            <a:r>
              <a:rPr lang="en-GB" sz="2400" dirty="0">
                <a:latin typeface="Comic Sans MS" charset="0"/>
              </a:rPr>
              <a:t>-‘Find and copy one word that shows what the weather was like in the story’</a:t>
            </a:r>
          </a:p>
          <a:p>
            <a:pPr eaLnBrk="1" hangingPunct="1">
              <a:buFont typeface="Arial" charset="0"/>
              <a:buChar char="•"/>
            </a:pPr>
            <a:r>
              <a:rPr lang="en-GB" sz="2400" b="1" dirty="0">
                <a:solidFill>
                  <a:srgbClr val="FF0000"/>
                </a:solidFill>
                <a:latin typeface="Comic Sans MS" charset="0"/>
              </a:rPr>
              <a:t>Short answer </a:t>
            </a:r>
            <a:r>
              <a:rPr lang="en-GB" sz="2400" b="1" dirty="0">
                <a:latin typeface="Comic Sans MS" charset="0"/>
              </a:rPr>
              <a:t>-</a:t>
            </a:r>
            <a:r>
              <a:rPr lang="en-GB" sz="2400" dirty="0">
                <a:latin typeface="Comic Sans MS" charset="0"/>
              </a:rPr>
              <a:t> ‘What does the bear eat?’</a:t>
            </a:r>
          </a:p>
          <a:p>
            <a:pPr eaLnBrk="1" hangingPunct="1">
              <a:buFont typeface="Arial" charset="0"/>
              <a:buChar char="•"/>
            </a:pPr>
            <a:r>
              <a:rPr lang="en-GB" sz="2400" b="1" dirty="0">
                <a:solidFill>
                  <a:srgbClr val="FF0000"/>
                </a:solidFill>
                <a:latin typeface="Comic Sans MS" charset="0"/>
              </a:rPr>
              <a:t>Open-ended answer </a:t>
            </a:r>
            <a:r>
              <a:rPr lang="en-GB" sz="2400" dirty="0">
                <a:latin typeface="Comic Sans MS" charset="0"/>
              </a:rPr>
              <a:t>-‘Why did Lucy write the letter to her grandmother? Give two reasons</a:t>
            </a:r>
            <a:r>
              <a:rPr lang="en-GB" sz="2400" dirty="0"/>
              <a:t>.’</a:t>
            </a:r>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a:p>
            <a:pPr eaLnBrk="1" hangingPunct="1"/>
            <a:endParaRPr lang="en-GB" dirty="0"/>
          </a:p>
        </p:txBody>
      </p:sp>
    </p:spTree>
    <p:extLst>
      <p:ext uri="{BB962C8B-B14F-4D97-AF65-F5344CB8AC3E}">
        <p14:creationId xmlns:p14="http://schemas.microsoft.com/office/powerpoint/2010/main" val="1463566907"/>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012018" y="101575"/>
            <a:ext cx="5716328" cy="24981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12018" y="2729529"/>
            <a:ext cx="5964925" cy="2778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12018" y="5600700"/>
            <a:ext cx="6134100" cy="1257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35502690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marL="0" indent="0" algn="ctr">
              <a:buNone/>
            </a:pPr>
            <a:r>
              <a:rPr lang="en-US" sz="8800" dirty="0" smtClean="0"/>
              <a:t>Reading    -    Paper one</a:t>
            </a:r>
            <a:endParaRPr lang="en-US" sz="8800" dirty="0"/>
          </a:p>
        </p:txBody>
      </p:sp>
    </p:spTree>
    <p:extLst>
      <p:ext uri="{BB962C8B-B14F-4D97-AF65-F5344CB8AC3E}">
        <p14:creationId xmlns:p14="http://schemas.microsoft.com/office/powerpoint/2010/main" val="212414995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6263" y="0"/>
            <a:ext cx="4578752" cy="65182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6000" y="0"/>
            <a:ext cx="4863152" cy="66426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3556889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678" y="852055"/>
            <a:ext cx="10178322" cy="5027537"/>
          </a:xfrm>
        </p:spPr>
        <p:txBody>
          <a:bodyPr>
            <a:normAutofit fontScale="85000" lnSpcReduction="10000"/>
          </a:bodyPr>
          <a:lstStyle/>
          <a:p>
            <a:pPr marL="0" indent="0" algn="ctr">
              <a:buNone/>
            </a:pPr>
            <a:r>
              <a:rPr lang="en-US" sz="8800" dirty="0" smtClean="0"/>
              <a:t>Reading    -    Paper two</a:t>
            </a:r>
          </a:p>
          <a:p>
            <a:pPr marL="0" indent="0" algn="ctr">
              <a:buNone/>
            </a:pPr>
            <a:r>
              <a:rPr lang="en-US" sz="4800" dirty="0" smtClean="0"/>
              <a:t>In this paper, the texts and questions come in separate booklets. Children will need to be able to refer back to the text to answer questions as they read them. However, each question has a page reference to assist in this.</a:t>
            </a:r>
          </a:p>
          <a:p>
            <a:pPr marL="0" indent="0" algn="ctr">
              <a:buNone/>
            </a:pPr>
            <a:endParaRPr lang="en-US" sz="4800" dirty="0"/>
          </a:p>
        </p:txBody>
      </p:sp>
    </p:spTree>
    <p:extLst>
      <p:ext uri="{BB962C8B-B14F-4D97-AF65-F5344CB8AC3E}">
        <p14:creationId xmlns:p14="http://schemas.microsoft.com/office/powerpoint/2010/main" val="33555862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30762" y="115864"/>
            <a:ext cx="4919662" cy="6484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95999" y="115864"/>
            <a:ext cx="4713027" cy="650602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67557970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1332" y="202514"/>
            <a:ext cx="5847689" cy="615734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89146" y="289111"/>
            <a:ext cx="5490949" cy="59841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7770217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958645" y="959701"/>
            <a:ext cx="9241811" cy="600164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endParaRPr kumimoji="1" lang="en-GB" sz="3200" dirty="0" smtClean="0">
              <a:latin typeface="Comic Sans MS" charset="0"/>
            </a:endParaRPr>
          </a:p>
          <a:p>
            <a:pPr>
              <a:buFontTx/>
              <a:buChar char="•"/>
            </a:pPr>
            <a:r>
              <a:rPr kumimoji="1" lang="en-GB" sz="3200" dirty="0">
                <a:latin typeface="Comic Sans MS" charset="0"/>
              </a:rPr>
              <a:t> T</a:t>
            </a:r>
            <a:r>
              <a:rPr kumimoji="1" lang="en-GB" sz="3200" dirty="0" smtClean="0">
                <a:latin typeface="Comic Sans MS" charset="0"/>
              </a:rPr>
              <a:t>ests will take place in small groups, in class with a familiar adult- quiet, calm environment</a:t>
            </a:r>
          </a:p>
          <a:p>
            <a:pPr>
              <a:buFontTx/>
              <a:buChar char="•"/>
            </a:pPr>
            <a:endParaRPr kumimoji="1" lang="en-GB" sz="3200" dirty="0">
              <a:latin typeface="Comic Sans MS" charset="0"/>
            </a:endParaRPr>
          </a:p>
          <a:p>
            <a:pPr>
              <a:buFontTx/>
              <a:buChar char="•"/>
            </a:pPr>
            <a:r>
              <a:rPr kumimoji="1" lang="en-GB" sz="3200" dirty="0" smtClean="0">
                <a:latin typeface="Comic Sans MS" charset="0"/>
              </a:rPr>
              <a:t>If required your child will sit with an adult (we do everything we can to make the children feel relaxed and comfortable</a:t>
            </a:r>
            <a:endParaRPr kumimoji="1" lang="en-GB" sz="3200" dirty="0">
              <a:latin typeface="Comic Sans MS" charset="0"/>
            </a:endParaRPr>
          </a:p>
          <a:p>
            <a:pPr>
              <a:buFontTx/>
              <a:buChar char="•"/>
            </a:pPr>
            <a:endParaRPr kumimoji="1" lang="en-GB" sz="3200" dirty="0" smtClean="0">
              <a:latin typeface="Comic Sans MS" charset="0"/>
            </a:endParaRPr>
          </a:p>
          <a:p>
            <a:pPr>
              <a:buFontTx/>
              <a:buChar char="•"/>
            </a:pPr>
            <a:r>
              <a:rPr kumimoji="1" lang="en-GB" sz="3200" dirty="0" smtClean="0">
                <a:latin typeface="Comic Sans MS" charset="0"/>
              </a:rPr>
              <a:t> We will have plenty of ‘rest time’ during the week (Art, Music, outdoors)</a:t>
            </a:r>
            <a:endParaRPr kumimoji="1" lang="en-GB" sz="3200" dirty="0">
              <a:latin typeface="Comic Sans MS" charset="0"/>
            </a:endParaRPr>
          </a:p>
          <a:p>
            <a:pPr>
              <a:buFontTx/>
              <a:buChar char="•"/>
            </a:pPr>
            <a:endParaRPr kumimoji="1" lang="en-GB" sz="3200" dirty="0">
              <a:latin typeface="Comic Sans MS" charset="0"/>
            </a:endParaRPr>
          </a:p>
          <a:p>
            <a:pPr marL="457200" indent="-457200">
              <a:buFont typeface="Arial" panose="020B0604020202020204" pitchFamily="34" charset="0"/>
              <a:buChar char="•"/>
            </a:pPr>
            <a:r>
              <a:rPr kumimoji="1" lang="en-GB" sz="3200" dirty="0" smtClean="0">
                <a:latin typeface="Comic Sans MS" charset="0"/>
              </a:rPr>
              <a:t>Don’t worry if your child is unwell.</a:t>
            </a:r>
            <a:endParaRPr kumimoji="1" lang="en-GB" sz="3200" dirty="0">
              <a:latin typeface="Comic Sans MS" charset="0"/>
            </a:endParaRPr>
          </a:p>
        </p:txBody>
      </p:sp>
      <p:pic>
        <p:nvPicPr>
          <p:cNvPr id="1026" name="Picture 2" descr="http://mrsahearnsfourthgradeclass.weebly.com/uploads/2/9/1/0/2910060/5112142.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041465" y="4365066"/>
            <a:ext cx="1814501" cy="18722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251678" y="90154"/>
            <a:ext cx="10178322" cy="1492132"/>
          </a:xfrm>
          <a:prstGeom prst="rect">
            <a:avLst/>
          </a:prstGeom>
        </p:spPr>
        <p:txBody>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dirty="0" smtClean="0"/>
              <a:t>What will happen during </a:t>
            </a:r>
            <a:r>
              <a:rPr lang="en-GB" dirty="0" err="1" smtClean="0"/>
              <a:t>sats</a:t>
            </a:r>
            <a:r>
              <a:rPr lang="en-GB" dirty="0" smtClean="0"/>
              <a:t> week in school</a:t>
            </a:r>
            <a:endParaRPr lang="en-GB" dirty="0"/>
          </a:p>
        </p:txBody>
      </p:sp>
    </p:spTree>
    <p:extLst>
      <p:ext uri="{BB962C8B-B14F-4D97-AF65-F5344CB8AC3E}">
        <p14:creationId xmlns:p14="http://schemas.microsoft.com/office/powerpoint/2010/main" val="312239330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2"/>
          <p:cNvSpPr>
            <a:spLocks noChangeArrowheads="1"/>
          </p:cNvSpPr>
          <p:nvPr/>
        </p:nvSpPr>
        <p:spPr bwMode="auto">
          <a:xfrm>
            <a:off x="958645" y="1346200"/>
            <a:ext cx="9241811" cy="5509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kumimoji="1" lang="en-GB" sz="3200" dirty="0" smtClean="0">
                <a:latin typeface="Comic Sans MS" charset="0"/>
              </a:rPr>
              <a:t>Reading every night </a:t>
            </a:r>
          </a:p>
          <a:p>
            <a:pPr>
              <a:buFontTx/>
              <a:buChar char="•"/>
            </a:pPr>
            <a:endParaRPr kumimoji="1" lang="en-GB" sz="3200" dirty="0">
              <a:latin typeface="Comic Sans MS" charset="0"/>
            </a:endParaRPr>
          </a:p>
          <a:p>
            <a:pPr>
              <a:buFontTx/>
              <a:buChar char="•"/>
            </a:pPr>
            <a:r>
              <a:rPr kumimoji="1" lang="en-GB" sz="3200" dirty="0">
                <a:latin typeface="Comic Sans MS" charset="0"/>
              </a:rPr>
              <a:t>Supporting </a:t>
            </a:r>
            <a:r>
              <a:rPr kumimoji="1" lang="en-GB" sz="3200" dirty="0" smtClean="0">
                <a:latin typeface="Comic Sans MS" charset="0"/>
              </a:rPr>
              <a:t>home learning.</a:t>
            </a:r>
            <a:endParaRPr kumimoji="1" lang="en-GB" sz="3200" dirty="0">
              <a:latin typeface="Comic Sans MS" charset="0"/>
            </a:endParaRPr>
          </a:p>
          <a:p>
            <a:pPr>
              <a:buFontTx/>
              <a:buChar char="•"/>
            </a:pPr>
            <a:endParaRPr kumimoji="1" lang="en-GB" sz="3200" dirty="0">
              <a:latin typeface="Comic Sans MS" charset="0"/>
            </a:endParaRPr>
          </a:p>
          <a:p>
            <a:pPr>
              <a:buFontTx/>
              <a:buChar char="•"/>
            </a:pPr>
            <a:r>
              <a:rPr kumimoji="1" lang="en-GB" sz="3200" dirty="0">
                <a:latin typeface="Comic Sans MS" charset="0"/>
              </a:rPr>
              <a:t>Good communication between the school and home</a:t>
            </a:r>
            <a:r>
              <a:rPr kumimoji="1" lang="en-GB" sz="3200" dirty="0" smtClean="0">
                <a:latin typeface="Comic Sans MS" charset="0"/>
              </a:rPr>
              <a:t>.</a:t>
            </a:r>
          </a:p>
          <a:p>
            <a:endParaRPr kumimoji="1" lang="en-GB" sz="3200" dirty="0">
              <a:latin typeface="Comic Sans MS" charset="0"/>
            </a:endParaRPr>
          </a:p>
          <a:p>
            <a:pPr>
              <a:buFontTx/>
              <a:buChar char="•"/>
            </a:pPr>
            <a:r>
              <a:rPr kumimoji="1" lang="en-GB" sz="3200" dirty="0">
                <a:latin typeface="Comic Sans MS" charset="0"/>
              </a:rPr>
              <a:t>Getting a good sleep on a school </a:t>
            </a:r>
            <a:r>
              <a:rPr kumimoji="1" lang="en-GB" sz="3200" dirty="0" smtClean="0">
                <a:latin typeface="Comic Sans MS" charset="0"/>
              </a:rPr>
              <a:t>night.</a:t>
            </a:r>
            <a:endParaRPr kumimoji="1" lang="en-GB" sz="3200" dirty="0">
              <a:latin typeface="Comic Sans MS" charset="0"/>
            </a:endParaRPr>
          </a:p>
          <a:p>
            <a:pPr>
              <a:buFontTx/>
              <a:buChar char="•"/>
            </a:pPr>
            <a:endParaRPr kumimoji="1" lang="en-GB" sz="3200" dirty="0">
              <a:latin typeface="Comic Sans MS" charset="0"/>
            </a:endParaRPr>
          </a:p>
          <a:p>
            <a:pPr>
              <a:buFontTx/>
              <a:buChar char="•"/>
            </a:pPr>
            <a:r>
              <a:rPr kumimoji="1" lang="en-GB" sz="3200" dirty="0">
                <a:latin typeface="Comic Sans MS" charset="0"/>
              </a:rPr>
              <a:t>100% </a:t>
            </a:r>
            <a:r>
              <a:rPr kumimoji="1" lang="en-GB" sz="3200" dirty="0" smtClean="0">
                <a:latin typeface="Comic Sans MS" charset="0"/>
              </a:rPr>
              <a:t>attendance and in school on time.</a:t>
            </a:r>
            <a:endParaRPr kumimoji="1" lang="en-GB" sz="3200" dirty="0">
              <a:latin typeface="Comic Sans MS" charset="0"/>
            </a:endParaRPr>
          </a:p>
          <a:p>
            <a:pPr>
              <a:buFontTx/>
              <a:buChar char="•"/>
            </a:pPr>
            <a:endParaRPr kumimoji="1" lang="en-GB" sz="3200" dirty="0">
              <a:latin typeface="Comic Sans MS" charset="0"/>
            </a:endParaRPr>
          </a:p>
        </p:txBody>
      </p:sp>
      <p:pic>
        <p:nvPicPr>
          <p:cNvPr id="1026" name="Picture 2" descr="http://mrsahearnsfourthgradeclass.weebly.com/uploads/2/9/1/0/2910060/5112142.png"/>
          <p:cNvPicPr>
            <a:picLocks noChangeAspect="1" noChangeArrowheads="1"/>
          </p:cNvPicPr>
          <p:nvPr/>
        </p:nvPicPr>
        <p:blipFill>
          <a:blip r:embed="rId3" cstate="email">
            <a:extLst>
              <a:ext uri="{28A0092B-C50C-407E-A947-70E740481C1C}">
                <a14:useLocalDpi xmlns:a14="http://schemas.microsoft.com/office/drawing/2010/main" val="0"/>
              </a:ext>
            </a:extLst>
          </a:blip>
          <a:srcRect/>
          <a:stretch>
            <a:fillRect/>
          </a:stretch>
        </p:blipFill>
        <p:spPr bwMode="auto">
          <a:xfrm>
            <a:off x="10041465" y="4365066"/>
            <a:ext cx="1814501" cy="187220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p:cNvSpPr txBox="1">
            <a:spLocks/>
          </p:cNvSpPr>
          <p:nvPr/>
        </p:nvSpPr>
        <p:spPr>
          <a:xfrm>
            <a:off x="1251678" y="382385"/>
            <a:ext cx="10178322" cy="1492132"/>
          </a:xfrm>
          <a:prstGeom prst="rect">
            <a:avLst/>
          </a:prstGeom>
        </p:spPr>
        <p:txBody>
          <a:bodyPr/>
          <a:lstStyle>
            <a:lvl1pPr algn="l" defTabSz="914400" rtl="0" eaLnBrk="1" latinLnBrk="0" hangingPunct="1">
              <a:lnSpc>
                <a:spcPct val="90000"/>
              </a:lnSpc>
              <a:spcBef>
                <a:spcPct val="0"/>
              </a:spcBef>
              <a:buNone/>
              <a:defRPr sz="5100" kern="1200" cap="all" spc="200" baseline="0">
                <a:solidFill>
                  <a:schemeClr val="tx2"/>
                </a:solidFill>
                <a:latin typeface="+mj-lt"/>
                <a:ea typeface="+mj-ea"/>
                <a:cs typeface="+mj-cs"/>
              </a:defRPr>
            </a:lvl1pPr>
          </a:lstStyle>
          <a:p>
            <a:r>
              <a:rPr lang="en-GB" dirty="0" smtClean="0"/>
              <a:t>How can you help your child</a:t>
            </a:r>
            <a:endParaRPr lang="en-GB" dirty="0"/>
          </a:p>
        </p:txBody>
      </p:sp>
    </p:spTree>
    <p:extLst>
      <p:ext uri="{BB962C8B-B14F-4D97-AF65-F5344CB8AC3E}">
        <p14:creationId xmlns:p14="http://schemas.microsoft.com/office/powerpoint/2010/main" val="3810962808"/>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smtClean="0"/>
              <a:t>Help with reading </a:t>
            </a:r>
            <a:endParaRPr lang="en-GB" dirty="0"/>
          </a:p>
        </p:txBody>
      </p:sp>
      <p:sp>
        <p:nvSpPr>
          <p:cNvPr id="5" name="Rectangle 4"/>
          <p:cNvSpPr/>
          <p:nvPr/>
        </p:nvSpPr>
        <p:spPr>
          <a:xfrm>
            <a:off x="1032387" y="1443841"/>
            <a:ext cx="10604090" cy="4616648"/>
          </a:xfrm>
          <a:prstGeom prst="rect">
            <a:avLst/>
          </a:prstGeom>
        </p:spPr>
        <p:txBody>
          <a:bodyPr wrap="square">
            <a:spAutoFit/>
          </a:bodyPr>
          <a:lstStyle/>
          <a:p>
            <a:pPr>
              <a:spcBef>
                <a:spcPct val="50000"/>
              </a:spcBef>
              <a:buFontTx/>
              <a:buChar char="•"/>
            </a:pPr>
            <a:r>
              <a:rPr lang="en-GB" sz="2800" dirty="0"/>
              <a:t>Ensure your child reads every night, and let them see you reading.</a:t>
            </a:r>
          </a:p>
          <a:p>
            <a:pPr>
              <a:spcBef>
                <a:spcPct val="50000"/>
              </a:spcBef>
              <a:buFontTx/>
              <a:buChar char="•"/>
            </a:pPr>
            <a:r>
              <a:rPr lang="en-GB" sz="2800" dirty="0"/>
              <a:t>Encourage them to read fiction and non-fiction.</a:t>
            </a:r>
          </a:p>
          <a:p>
            <a:pPr>
              <a:spcBef>
                <a:spcPct val="50000"/>
              </a:spcBef>
              <a:buFontTx/>
              <a:buChar char="•"/>
            </a:pPr>
            <a:r>
              <a:rPr lang="en-GB" sz="2800" dirty="0"/>
              <a:t>Try to listen to your child read and ask questions about what they are reading. </a:t>
            </a:r>
          </a:p>
          <a:p>
            <a:pPr>
              <a:spcBef>
                <a:spcPct val="50000"/>
              </a:spcBef>
              <a:buFontTx/>
              <a:buChar char="•"/>
            </a:pPr>
            <a:r>
              <a:rPr lang="en-GB" sz="2800" dirty="0"/>
              <a:t>Help them with the different skills of reading especially ‘skim’ reading where they are looking for key words in the text</a:t>
            </a:r>
            <a:r>
              <a:rPr lang="en-GB" sz="2800" dirty="0" smtClean="0"/>
              <a:t>. Find and copy </a:t>
            </a:r>
            <a:r>
              <a:rPr lang="en-GB" sz="2800" dirty="0" err="1" smtClean="0"/>
              <a:t>etc</a:t>
            </a:r>
            <a:r>
              <a:rPr lang="en-GB" sz="2800" dirty="0" smtClean="0"/>
              <a:t> </a:t>
            </a:r>
            <a:endParaRPr lang="en-GB" sz="2800" dirty="0"/>
          </a:p>
          <a:p>
            <a:pPr>
              <a:spcBef>
                <a:spcPct val="50000"/>
              </a:spcBef>
              <a:buFontTx/>
              <a:buChar char="•"/>
            </a:pPr>
            <a:r>
              <a:rPr lang="en-GB" sz="2800" dirty="0"/>
              <a:t>Speed reading for fluency </a:t>
            </a:r>
          </a:p>
          <a:p>
            <a:pPr>
              <a:spcBef>
                <a:spcPct val="50000"/>
              </a:spcBef>
              <a:buFontTx/>
              <a:buChar char="•"/>
            </a:pPr>
            <a:r>
              <a:rPr lang="en-GB" sz="2800" dirty="0"/>
              <a:t>Sharing books with </a:t>
            </a:r>
            <a:r>
              <a:rPr lang="en-GB" sz="2800" dirty="0" smtClean="0"/>
              <a:t>siblings</a:t>
            </a:r>
            <a:endParaRPr lang="en-GB" sz="2800" dirty="0"/>
          </a:p>
        </p:txBody>
      </p:sp>
    </p:spTree>
    <p:extLst>
      <p:ext uri="{BB962C8B-B14F-4D97-AF65-F5344CB8AC3E}">
        <p14:creationId xmlns:p14="http://schemas.microsoft.com/office/powerpoint/2010/main" val="318303523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 help </a:t>
            </a:r>
            <a:endParaRPr lang="en-GB" dirty="0"/>
          </a:p>
        </p:txBody>
      </p:sp>
      <p:sp>
        <p:nvSpPr>
          <p:cNvPr id="4" name="Rectangle 2"/>
          <p:cNvSpPr>
            <a:spLocks noChangeArrowheads="1"/>
          </p:cNvSpPr>
          <p:nvPr/>
        </p:nvSpPr>
        <p:spPr bwMode="auto">
          <a:xfrm>
            <a:off x="1376305" y="1873202"/>
            <a:ext cx="9950455" cy="36933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buFontTx/>
              <a:buChar char="•"/>
            </a:pPr>
            <a:r>
              <a:rPr kumimoji="1" lang="en-GB" sz="2400" dirty="0" smtClean="0"/>
              <a:t>Maths home learning </a:t>
            </a:r>
          </a:p>
          <a:p>
            <a:pPr>
              <a:buFontTx/>
              <a:buChar char="•"/>
            </a:pPr>
            <a:r>
              <a:rPr kumimoji="1" lang="en-GB" sz="2400" dirty="0" smtClean="0"/>
              <a:t>4 rules practise- addition, subtraction, division and multiplication.</a:t>
            </a:r>
          </a:p>
          <a:p>
            <a:pPr>
              <a:buFontTx/>
              <a:buChar char="•"/>
            </a:pPr>
            <a:r>
              <a:rPr kumimoji="1" lang="en-GB" sz="2400" dirty="0" smtClean="0"/>
              <a:t>Practise the written methods- </a:t>
            </a:r>
            <a:r>
              <a:rPr kumimoji="1" lang="en-GB" sz="2400" dirty="0" err="1" smtClean="0"/>
              <a:t>numberline</a:t>
            </a:r>
            <a:r>
              <a:rPr kumimoji="1" lang="en-GB" sz="2400" dirty="0" smtClean="0"/>
              <a:t> </a:t>
            </a:r>
            <a:r>
              <a:rPr kumimoji="1" lang="en-GB" sz="2400" dirty="0" err="1" smtClean="0"/>
              <a:t>etc</a:t>
            </a:r>
            <a:r>
              <a:rPr kumimoji="1" lang="en-GB" sz="2400" dirty="0" smtClean="0"/>
              <a:t> </a:t>
            </a:r>
          </a:p>
          <a:p>
            <a:endParaRPr kumimoji="1" lang="en-GB" sz="2400" dirty="0"/>
          </a:p>
          <a:p>
            <a:pPr>
              <a:buFontTx/>
              <a:buChar char="•"/>
            </a:pPr>
            <a:r>
              <a:rPr kumimoji="1" lang="en-GB" sz="2400" b="1" dirty="0">
                <a:solidFill>
                  <a:srgbClr val="FF0000"/>
                </a:solidFill>
              </a:rPr>
              <a:t>TIMES TABLES!!! (2,5,10 and 3</a:t>
            </a:r>
            <a:r>
              <a:rPr kumimoji="1" lang="en-GB" sz="2400" b="1" dirty="0" smtClean="0">
                <a:solidFill>
                  <a:srgbClr val="FF0000"/>
                </a:solidFill>
              </a:rPr>
              <a:t>)</a:t>
            </a:r>
          </a:p>
          <a:p>
            <a:pPr>
              <a:buFontTx/>
              <a:buChar char="•"/>
            </a:pPr>
            <a:r>
              <a:rPr kumimoji="1" lang="en-GB" sz="2400" b="1" dirty="0" smtClean="0">
                <a:solidFill>
                  <a:srgbClr val="FF0000"/>
                </a:solidFill>
              </a:rPr>
              <a:t>Number Bonds to 20</a:t>
            </a:r>
          </a:p>
          <a:p>
            <a:pPr>
              <a:buFontTx/>
              <a:buChar char="•"/>
            </a:pPr>
            <a:r>
              <a:rPr kumimoji="1" lang="en-GB" sz="2400" b="1" dirty="0" smtClean="0">
                <a:solidFill>
                  <a:srgbClr val="FF0000"/>
                </a:solidFill>
              </a:rPr>
              <a:t>Counting forwards and backwards in 1s, 2s, 3s, 5s and 10s (from any given number).</a:t>
            </a:r>
            <a:endParaRPr kumimoji="1" lang="en-GB" sz="2400" b="1" dirty="0">
              <a:solidFill>
                <a:srgbClr val="FF0000"/>
              </a:solidFill>
            </a:endParaRPr>
          </a:p>
          <a:p>
            <a:pPr>
              <a:buFontTx/>
              <a:buChar char="•"/>
            </a:pPr>
            <a:endParaRPr kumimoji="1" lang="en-GB" sz="2400" b="1" dirty="0">
              <a:solidFill>
                <a:srgbClr val="FF0000"/>
              </a:solidFill>
            </a:endParaRPr>
          </a:p>
          <a:p>
            <a:pPr>
              <a:buFontTx/>
              <a:buChar char="•"/>
            </a:pPr>
            <a:endParaRPr kumimoji="1" lang="en-GB" dirty="0"/>
          </a:p>
        </p:txBody>
      </p:sp>
    </p:spTree>
    <p:extLst>
      <p:ext uri="{BB962C8B-B14F-4D97-AF65-F5344CB8AC3E}">
        <p14:creationId xmlns:p14="http://schemas.microsoft.com/office/powerpoint/2010/main" val="22218686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51678" y="57920"/>
            <a:ext cx="10178322" cy="871228"/>
          </a:xfrm>
        </p:spPr>
        <p:txBody>
          <a:bodyPr/>
          <a:lstStyle/>
          <a:p>
            <a:r>
              <a:rPr lang="en-GB" dirty="0" smtClean="0"/>
              <a:t>Writing </a:t>
            </a:r>
            <a:endParaRPr lang="en-GB"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25934" y="0"/>
            <a:ext cx="5463726" cy="688403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197413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How we report the results </a:t>
            </a:r>
            <a:endParaRPr lang="en-GB" dirty="0"/>
          </a:p>
        </p:txBody>
      </p:sp>
      <p:sp>
        <p:nvSpPr>
          <p:cNvPr id="4" name="Rectangle 3"/>
          <p:cNvSpPr/>
          <p:nvPr/>
        </p:nvSpPr>
        <p:spPr>
          <a:xfrm>
            <a:off x="1002890" y="1474839"/>
            <a:ext cx="10117394" cy="4401205"/>
          </a:xfrm>
          <a:prstGeom prst="rect">
            <a:avLst/>
          </a:prstGeom>
        </p:spPr>
        <p:txBody>
          <a:bodyPr wrap="square">
            <a:spAutoFit/>
          </a:bodyPr>
          <a:lstStyle/>
          <a:p>
            <a:r>
              <a:rPr lang="en-US" sz="2800" dirty="0"/>
              <a:t>At the end of the academic year, </a:t>
            </a:r>
            <a:r>
              <a:rPr lang="en-US" sz="2800" dirty="0" smtClean="0"/>
              <a:t> you </a:t>
            </a:r>
            <a:r>
              <a:rPr lang="en-US" sz="2800" dirty="0"/>
              <a:t>will receive a </a:t>
            </a:r>
            <a:r>
              <a:rPr lang="en-US" sz="2800" dirty="0" smtClean="0"/>
              <a:t>school report </a:t>
            </a:r>
            <a:r>
              <a:rPr lang="en-US" sz="2800" dirty="0"/>
              <a:t>with your child’s end of year outcomes. </a:t>
            </a:r>
            <a:endParaRPr lang="en-US" sz="2800" dirty="0" smtClean="0"/>
          </a:p>
          <a:p>
            <a:r>
              <a:rPr lang="en-US" sz="2800" dirty="0" smtClean="0"/>
              <a:t> </a:t>
            </a:r>
            <a:r>
              <a:rPr lang="en-US" sz="2800" dirty="0"/>
              <a:t>You will receive your child’s Teacher assessment judgement based on the interim assessment. </a:t>
            </a:r>
            <a:endParaRPr lang="en-US" sz="2800" dirty="0" smtClean="0"/>
          </a:p>
          <a:p>
            <a:endParaRPr lang="en-US" sz="2800" dirty="0"/>
          </a:p>
          <a:p>
            <a:r>
              <a:rPr lang="en-US" sz="2800" dirty="0" smtClean="0"/>
              <a:t>The </a:t>
            </a:r>
            <a:r>
              <a:rPr lang="en-US" sz="2800" dirty="0"/>
              <a:t>judgements are: </a:t>
            </a:r>
            <a:endParaRPr lang="en-US" sz="2800" dirty="0" smtClean="0"/>
          </a:p>
          <a:p>
            <a:pPr marL="342900" indent="-342900">
              <a:buFont typeface="+mj-lt"/>
              <a:buAutoNum type="arabicPeriod"/>
            </a:pPr>
            <a:r>
              <a:rPr lang="en-US" sz="2800" dirty="0" smtClean="0"/>
              <a:t>Working at pre key stage (PRE)</a:t>
            </a:r>
          </a:p>
          <a:p>
            <a:pPr marL="342900" indent="-342900">
              <a:buFont typeface="+mj-lt"/>
              <a:buAutoNum type="arabicPeriod"/>
            </a:pPr>
            <a:r>
              <a:rPr lang="en-US" sz="2800" dirty="0" smtClean="0"/>
              <a:t>Working </a:t>
            </a:r>
            <a:r>
              <a:rPr lang="en-US" sz="2800" dirty="0"/>
              <a:t>towards the expected </a:t>
            </a:r>
            <a:r>
              <a:rPr lang="en-US" sz="2800" dirty="0" smtClean="0"/>
              <a:t>standard (WTS)</a:t>
            </a:r>
          </a:p>
          <a:p>
            <a:pPr marL="342900" indent="-342900">
              <a:buFont typeface="+mj-lt"/>
              <a:buAutoNum type="arabicPeriod"/>
            </a:pPr>
            <a:r>
              <a:rPr lang="en-US" sz="2800" dirty="0" smtClean="0"/>
              <a:t> </a:t>
            </a:r>
            <a:r>
              <a:rPr lang="en-US" sz="2800" dirty="0"/>
              <a:t>Working at the expected standard </a:t>
            </a:r>
            <a:r>
              <a:rPr lang="en-US" sz="2800" dirty="0" smtClean="0"/>
              <a:t>(EXS)</a:t>
            </a:r>
          </a:p>
          <a:p>
            <a:pPr marL="342900" indent="-342900">
              <a:buFont typeface="+mj-lt"/>
              <a:buAutoNum type="arabicPeriod"/>
            </a:pPr>
            <a:r>
              <a:rPr lang="en-US" sz="2800" dirty="0" smtClean="0"/>
              <a:t>Working </a:t>
            </a:r>
            <a:r>
              <a:rPr lang="en-US" sz="2800" dirty="0"/>
              <a:t>at greater </a:t>
            </a:r>
            <a:r>
              <a:rPr lang="en-US" sz="2800" dirty="0" smtClean="0"/>
              <a:t>depth (GDS)</a:t>
            </a:r>
            <a:endParaRPr lang="en-GB" sz="2800" dirty="0"/>
          </a:p>
        </p:txBody>
      </p:sp>
    </p:spTree>
    <p:extLst>
      <p:ext uri="{BB962C8B-B14F-4D97-AF65-F5344CB8AC3E}">
        <p14:creationId xmlns:p14="http://schemas.microsoft.com/office/powerpoint/2010/main" val="3979343163"/>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Any questions?</a:t>
            </a:r>
            <a:endParaRPr lang="en-US" dirty="0"/>
          </a:p>
        </p:txBody>
      </p:sp>
    </p:spTree>
    <p:extLst>
      <p:ext uri="{BB962C8B-B14F-4D97-AF65-F5344CB8AC3E}">
        <p14:creationId xmlns:p14="http://schemas.microsoft.com/office/powerpoint/2010/main" val="806231135"/>
      </p:ext>
    </p:extLst>
  </p:cSld>
  <p:clrMapOvr>
    <a:masterClrMapping/>
  </p:clrMapOvr>
  <p:timing>
    <p:tnLst>
      <p:par>
        <p:cTn id="1" dur="indefinite" restart="never" nodeType="tmRoot"/>
      </p:par>
    </p:tnLst>
  </p:timing>
</p:sld>
</file>

<file path=ppt/theme/theme1.xml><?xml version="1.0" encoding="utf-8"?>
<a:theme xmlns:a="http://schemas.openxmlformats.org/drawingml/2006/main" name="Badge">
  <a:themeElements>
    <a:clrScheme name="Badge">
      <a:dk1>
        <a:sysClr val="windowText" lastClr="000000"/>
      </a:dk1>
      <a:lt1>
        <a:sysClr val="window" lastClr="FFFFFF"/>
      </a:lt1>
      <a:dk2>
        <a:srgbClr val="2A1A00"/>
      </a:dk2>
      <a:lt2>
        <a:srgbClr val="F3F3F2"/>
      </a:lt2>
      <a:accent1>
        <a:srgbClr val="F8B323"/>
      </a:accent1>
      <a:accent2>
        <a:srgbClr val="656A59"/>
      </a:accent2>
      <a:accent3>
        <a:srgbClr val="46B2B5"/>
      </a:accent3>
      <a:accent4>
        <a:srgbClr val="8CAA7E"/>
      </a:accent4>
      <a:accent5>
        <a:srgbClr val="D36F68"/>
      </a:accent5>
      <a:accent6>
        <a:srgbClr val="826276"/>
      </a:accent6>
      <a:hlink>
        <a:srgbClr val="46B2B5"/>
      </a:hlink>
      <a:folHlink>
        <a:srgbClr val="A46694"/>
      </a:folHlink>
    </a:clrScheme>
    <a:fontScheme name="Badge">
      <a:majorFont>
        <a:latin typeface="Impact" panose="020B0806030902050204"/>
        <a:ea typeface=""/>
        <a:cs typeface=""/>
      </a:majorFont>
      <a:minorFont>
        <a:latin typeface="Gill Sans MT" panose="020B0502020104020203"/>
        <a:ea typeface=""/>
        <a:cs typeface=""/>
      </a:minorFont>
    </a:fontScheme>
    <a:fmtScheme name="Badg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in">
          <a:solidFill>
            <a:schemeClr val="phClr"/>
          </a:solidFill>
          <a:prstDash val="solid"/>
        </a:ln>
        <a:ln w="12700" cap="flat" cmpd="sng" algn="in">
          <a:solidFill>
            <a:schemeClr val="phClr"/>
          </a:solidFill>
          <a:prstDash val="solid"/>
        </a:ln>
        <a:ln w="50800" cap="flat" cmpd="sng" algn="in">
          <a:solidFill>
            <a:schemeClr val="phClr"/>
          </a:solidFill>
          <a:prstDash val="solid"/>
        </a:ln>
      </a:lnStyleLst>
      <a:effectStyleLst>
        <a:effectStyle>
          <a:effectLst/>
        </a:effectStyle>
        <a:effectStyle>
          <a:effectLst/>
        </a:effectStyle>
        <a:effectStyle>
          <a:effectLst>
            <a:outerShdw blurRad="38100" dist="25400" dir="5400000" algn="ctr" rotWithShape="0">
              <a:srgbClr val="000000">
                <a:alpha val="25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adge" id="{71A07785-5930-41D4-9A83-E23602B48E98}" vid="{771EA782-DFA6-45B1-AEA3-661F1715B31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Badge</Template>
  <TotalTime>830</TotalTime>
  <Words>866</Words>
  <Application>Microsoft Office PowerPoint</Application>
  <PresentationFormat>Widescreen</PresentationFormat>
  <Paragraphs>133</Paragraphs>
  <Slides>28</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28</vt:i4>
      </vt:variant>
    </vt:vector>
  </HeadingPairs>
  <TitlesOfParts>
    <vt:vector size="36" baseType="lpstr">
      <vt:lpstr>ＭＳ Ｐゴシック</vt:lpstr>
      <vt:lpstr>Arial</vt:lpstr>
      <vt:lpstr>Calibri</vt:lpstr>
      <vt:lpstr>Comic Sans MS</vt:lpstr>
      <vt:lpstr>Gill Sans MT</vt:lpstr>
      <vt:lpstr>Impact</vt:lpstr>
      <vt:lpstr>Times New Roman</vt:lpstr>
      <vt:lpstr>Badge</vt:lpstr>
      <vt:lpstr>Parents Information  SATS 2023 </vt:lpstr>
      <vt:lpstr>Outline </vt:lpstr>
      <vt:lpstr>What are sats?</vt:lpstr>
      <vt:lpstr>Teacher Assessment </vt:lpstr>
      <vt:lpstr>TESTS AND TASKS </vt:lpstr>
      <vt:lpstr>PowerPoint Presentation</vt:lpstr>
      <vt:lpstr>PowerPoint Presentation</vt:lpstr>
      <vt:lpstr>Math Test</vt:lpstr>
      <vt:lpstr>What do the tests look like?</vt:lpstr>
      <vt:lpstr>PowerPoint Presentation</vt:lpstr>
      <vt:lpstr>What do the tests look like?</vt:lpstr>
      <vt:lpstr>PowerPoint Presentation</vt:lpstr>
      <vt:lpstr>PowerPoint Presentation</vt:lpstr>
      <vt:lpstr>Reading </vt:lpstr>
      <vt:lpstr>Reading Question types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Help with reading </vt:lpstr>
      <vt:lpstr>Maths help </vt:lpstr>
      <vt:lpstr>Writing </vt:lpstr>
      <vt:lpstr>How we report the results </vt:lpstr>
      <vt:lpstr>Any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new year two national curriculum English tests</dc:title>
  <dc:creator>Microsoft Office User</dc:creator>
  <cp:lastModifiedBy>Ward, Adam</cp:lastModifiedBy>
  <cp:revision>22</cp:revision>
  <dcterms:created xsi:type="dcterms:W3CDTF">2016-01-25T17:22:46Z</dcterms:created>
  <dcterms:modified xsi:type="dcterms:W3CDTF">2023-04-20T09:37:19Z</dcterms:modified>
</cp:coreProperties>
</file>