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2" r:id="rId6"/>
    <p:sldId id="264" r:id="rId7"/>
    <p:sldId id="267" r:id="rId8"/>
    <p:sldId id="261" r:id="rId9"/>
    <p:sldId id="259" r:id="rId10"/>
    <p:sldId id="258" r:id="rId11"/>
    <p:sldId id="266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8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tmp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485" y="807884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2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42" y="234827"/>
            <a:ext cx="1503330" cy="2026931"/>
          </a:xfrm>
          <a:prstGeom prst="rect">
            <a:avLst/>
          </a:prstGeom>
        </p:spPr>
      </p:pic>
      <p:pic>
        <p:nvPicPr>
          <p:cNvPr id="13" name="Picture 12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42" y="2227443"/>
            <a:ext cx="2329328" cy="1737604"/>
          </a:xfrm>
          <a:prstGeom prst="rect">
            <a:avLst/>
          </a:prstGeom>
        </p:spPr>
      </p:pic>
      <p:pic>
        <p:nvPicPr>
          <p:cNvPr id="19" name="Picture 18" descr="Screen Clippi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9312" y="249041"/>
            <a:ext cx="1980750" cy="2250319"/>
          </a:xfrm>
          <a:prstGeom prst="rect">
            <a:avLst/>
          </a:prstGeom>
        </p:spPr>
      </p:pic>
      <p:pic>
        <p:nvPicPr>
          <p:cNvPr id="20" name="Picture 19" descr="Screen Clipp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442" y="2483597"/>
            <a:ext cx="1785620" cy="2134534"/>
          </a:xfrm>
          <a:prstGeom prst="rect">
            <a:avLst/>
          </a:prstGeom>
        </p:spPr>
      </p:pic>
      <p:pic>
        <p:nvPicPr>
          <p:cNvPr id="21" name="Picture 20" descr="Screen Clippi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285" y="224531"/>
            <a:ext cx="1988203" cy="2003888"/>
          </a:xfrm>
          <a:prstGeom prst="rect">
            <a:avLst/>
          </a:prstGeom>
        </p:spPr>
      </p:pic>
      <p:pic>
        <p:nvPicPr>
          <p:cNvPr id="22" name="Picture 21" descr="Screen Clippi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9" y="3965047"/>
            <a:ext cx="2337031" cy="1482133"/>
          </a:xfrm>
          <a:prstGeom prst="rect">
            <a:avLst/>
          </a:prstGeom>
        </p:spPr>
      </p:pic>
      <p:pic>
        <p:nvPicPr>
          <p:cNvPr id="23" name="Picture 22" descr="Screen Clippi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670" y="232334"/>
            <a:ext cx="2394641" cy="1613884"/>
          </a:xfrm>
          <a:prstGeom prst="rect">
            <a:avLst/>
          </a:prstGeom>
        </p:spPr>
      </p:pic>
      <p:pic>
        <p:nvPicPr>
          <p:cNvPr id="24" name="Picture 23" descr="Screen Clippi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382" y="1808765"/>
            <a:ext cx="2503963" cy="1635345"/>
          </a:xfrm>
          <a:prstGeom prst="rect">
            <a:avLst/>
          </a:prstGeom>
        </p:spPr>
      </p:pic>
      <p:pic>
        <p:nvPicPr>
          <p:cNvPr id="25" name="Picture 24" descr="Screen Clippi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513" y="4618131"/>
            <a:ext cx="2582421" cy="1585606"/>
          </a:xfrm>
          <a:prstGeom prst="rect">
            <a:avLst/>
          </a:prstGeom>
        </p:spPr>
      </p:pic>
      <p:pic>
        <p:nvPicPr>
          <p:cNvPr id="26" name="Picture 25" descr="Screen Clippi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951" y="4998032"/>
            <a:ext cx="2265981" cy="152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8.40am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3:10pm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promptly</a:t>
            </a:r>
            <a:r>
              <a:rPr lang="en-GB" dirty="0" smtClean="0">
                <a:latin typeface="CCW Cursive Writing 1" panose="03050602040000000000" pitchFamily="66" charset="0"/>
              </a:rPr>
              <a:t>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vocabulary mat to show you what we will be learning over the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859" y="3065417"/>
            <a:ext cx="4897959" cy="334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Knowledge Hands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9170" y="1058352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also bring home knowledge hands.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These hands will include 5 key facts for each subject that we want the children to remember.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read these at home and talk about them at home.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320" y="2907384"/>
            <a:ext cx="4847191" cy="339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7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The home learning will relate to topics covered in class.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06" y="385814"/>
            <a:ext cx="1290652" cy="174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8545" y="2576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73811" y="1648513"/>
            <a:ext cx="1032440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every day.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86"/>
          <a:stretch/>
        </p:blipFill>
        <p:spPr>
          <a:xfrm>
            <a:off x="470471" y="2533526"/>
            <a:ext cx="4320919" cy="237626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889943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647" y="2820274"/>
            <a:ext cx="2862178" cy="201984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7463581" y="3205943"/>
            <a:ext cx="50800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Children may continue to come to school in their P.E kit on P.E days.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8 </a:t>
            </a: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Tuesday</a:t>
            </a:r>
            <a:endParaRPr lang="en-GB" b="1" dirty="0" smtClean="0">
              <a:solidFill>
                <a:srgbClr val="7030A0"/>
              </a:solidFill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trainers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And Finally …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child’s jumpers and coats 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>
                <a:latin typeface="CCW Cursive Writing 1" panose="03050602040000000000" pitchFamily="66" charset="0"/>
              </a:rPr>
              <a:t>Please check your child’s book bag every night for any newsletters or important information.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If your child has any new medical issues or allergies please let your class teacher know.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email. Teacher emails are on class pages on the website.</a:t>
            </a: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support and cooperation! </a:t>
            </a: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2BD918181BB59458A1EDD39BFD03100" ma:contentTypeVersion="14" ma:contentTypeDescription="Create a new document." ma:contentTypeScope="" ma:versionID="9fb606c74553fecb4a35906b56652dd5">
  <xsd:schema xmlns:xsd="http://www.w3.org/2001/XMLSchema" xmlns:xs="http://www.w3.org/2001/XMLSchema" xmlns:p="http://schemas.microsoft.com/office/2006/metadata/properties" xmlns:ns3="f53dc7bb-9cc1-4d6c-aad9-dedab12ec9ea" xmlns:ns4="1a0bc078-7705-4da6-ac3b-35e1921246c7" targetNamespace="http://schemas.microsoft.com/office/2006/metadata/properties" ma:root="true" ma:fieldsID="025bde90644b655aeeded0ceee490307" ns3:_="" ns4:_="">
    <xsd:import namespace="f53dc7bb-9cc1-4d6c-aad9-dedab12ec9ea"/>
    <xsd:import namespace="1a0bc078-7705-4da6-ac3b-35e1921246c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LengthInSecond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3dc7bb-9cc1-4d6c-aad9-dedab12ec9e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0bc078-7705-4da6-ac3b-35e1921246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E7B8CC-5DC9-47EA-BB06-E7EEC9D7457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E5DD7DF-09C0-4143-B580-576E4B7C7816}">
  <ds:schemaRefs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f53dc7bb-9cc1-4d6c-aad9-dedab12ec9ea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1a0bc078-7705-4da6-ac3b-35e1921246c7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8D2277B-444E-4B87-9FCD-FF7009913D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3dc7bb-9cc1-4d6c-aad9-dedab12ec9ea"/>
    <ds:schemaRef ds:uri="1a0bc078-7705-4da6-ac3b-35e1921246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440</Words>
  <Application>Microsoft Office PowerPoint</Application>
  <PresentationFormat>Widescreen</PresentationFormat>
  <Paragraphs>75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CCW Cursive Writing 1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Ward, Adam</cp:lastModifiedBy>
  <cp:revision>44</cp:revision>
  <dcterms:created xsi:type="dcterms:W3CDTF">2020-09-22T10:22:53Z</dcterms:created>
  <dcterms:modified xsi:type="dcterms:W3CDTF">2022-09-13T15:21:10Z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0x01010022BD918181BB59458A1EDD39BFD03100</vt:lpwstr>
  </property>
</Properties>
</file>