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20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27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27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40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0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38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788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567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719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533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107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B5F52-0005-435F-B804-96FA8DB84053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5C3FE-F43A-43DF-B5AC-EC37669C67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306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48" y="0"/>
            <a:ext cx="5709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162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38" y="0"/>
            <a:ext cx="10714251" cy="680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16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07" y="108064"/>
            <a:ext cx="10912824" cy="665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63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41" y="149628"/>
            <a:ext cx="10548524" cy="660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78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95" y="74815"/>
            <a:ext cx="10802232" cy="668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95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05" y="74814"/>
            <a:ext cx="11031705" cy="662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48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7" y="141315"/>
            <a:ext cx="10407619" cy="6581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01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98" y="66502"/>
            <a:ext cx="10534038" cy="669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26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85" y="174911"/>
            <a:ext cx="10142917" cy="635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68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" y="233191"/>
            <a:ext cx="10247625" cy="644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34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44" y="183313"/>
            <a:ext cx="10302072" cy="637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8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73" y="78798"/>
            <a:ext cx="10431663" cy="652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469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81" y="170330"/>
            <a:ext cx="10781831" cy="661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883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Nicolle Key</dc:creator>
  <cp:lastModifiedBy>Nicolle Key</cp:lastModifiedBy>
  <cp:revision>3</cp:revision>
  <dcterms:created xsi:type="dcterms:W3CDTF">2020-11-11T15:09:47Z</dcterms:created>
  <dcterms:modified xsi:type="dcterms:W3CDTF">2020-11-12T13:43:17Z</dcterms:modified>
</cp:coreProperties>
</file>