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4021" r:id="rId1"/>
  </p:sldMasterIdLst>
  <p:sldIdLst>
    <p:sldId id="256" r:id="rId2"/>
    <p:sldId id="257" r:id="rId3"/>
    <p:sldId id="258" r:id="rId4"/>
    <p:sldId id="259" r:id="rId5"/>
    <p:sldId id="261" r:id="rId6"/>
    <p:sldId id="262" r:id="rId7"/>
    <p:sldId id="266" r:id="rId8"/>
    <p:sldId id="263" r:id="rId9"/>
    <p:sldId id="267" r:id="rId10"/>
    <p:sldId id="264" r:id="rId11"/>
    <p:sldId id="265"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5117"/>
    <p:restoredTop sz="97059"/>
  </p:normalViewPr>
  <p:slideViewPr>
    <p:cSldViewPr snapToGrid="0" snapToObjects="1">
      <p:cViewPr varScale="1">
        <p:scale>
          <a:sx n="162" d="100"/>
          <a:sy n="162" d="100"/>
        </p:scale>
        <p:origin x="1080" y="19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microsoft.com/office/2016/11/relationships/changesInfo" Target="changesInfos/changesInfo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llie Farrell" userId="06c024c1-a60f-4eea-aaca-0cfda51c793c" providerId="ADAL" clId="{713C491E-C6CA-2542-864D-05400A286086}"/>
    <pc:docChg chg="undo custSel modSld">
      <pc:chgData name="Mollie Farrell" userId="06c024c1-a60f-4eea-aaca-0cfda51c793c" providerId="ADAL" clId="{713C491E-C6CA-2542-864D-05400A286086}" dt="2022-09-06T17:49:46.036" v="53" actId="14100"/>
      <pc:docMkLst>
        <pc:docMk/>
      </pc:docMkLst>
      <pc:sldChg chg="addSp modSp mod">
        <pc:chgData name="Mollie Farrell" userId="06c024c1-a60f-4eea-aaca-0cfda51c793c" providerId="ADAL" clId="{713C491E-C6CA-2542-864D-05400A286086}" dt="2022-09-05T18:10:00.850" v="28" actId="14100"/>
        <pc:sldMkLst>
          <pc:docMk/>
          <pc:sldMk cId="3348688390" sldId="256"/>
        </pc:sldMkLst>
        <pc:spChg chg="mod">
          <ac:chgData name="Mollie Farrell" userId="06c024c1-a60f-4eea-aaca-0cfda51c793c" providerId="ADAL" clId="{713C491E-C6CA-2542-864D-05400A286086}" dt="2022-09-05T18:07:50.085" v="4" actId="688"/>
          <ac:spMkLst>
            <pc:docMk/>
            <pc:sldMk cId="3348688390" sldId="256"/>
            <ac:spMk id="4" creationId="{F8C8F9A0-4FFB-6040-9E06-9775289C0062}"/>
          </ac:spMkLst>
        </pc:spChg>
        <pc:picChg chg="add mod modCrop">
          <ac:chgData name="Mollie Farrell" userId="06c024c1-a60f-4eea-aaca-0cfda51c793c" providerId="ADAL" clId="{713C491E-C6CA-2542-864D-05400A286086}" dt="2022-09-05T18:10:00.850" v="28" actId="14100"/>
          <ac:picMkLst>
            <pc:docMk/>
            <pc:sldMk cId="3348688390" sldId="256"/>
            <ac:picMk id="3" creationId="{1BB71B99-B1CE-4C10-9121-011388BBC9BD}"/>
          </ac:picMkLst>
        </pc:picChg>
        <pc:picChg chg="add mod">
          <ac:chgData name="Mollie Farrell" userId="06c024c1-a60f-4eea-aaca-0cfda51c793c" providerId="ADAL" clId="{713C491E-C6CA-2542-864D-05400A286086}" dt="2022-09-05T18:09:46.878" v="26" actId="14100"/>
          <ac:picMkLst>
            <pc:docMk/>
            <pc:sldMk cId="3348688390" sldId="256"/>
            <ac:picMk id="7" creationId="{CE628E5D-B5DC-EEF0-C0C1-4ED7FFD2946F}"/>
          </ac:picMkLst>
        </pc:picChg>
      </pc:sldChg>
      <pc:sldChg chg="addSp modSp mod">
        <pc:chgData name="Mollie Farrell" userId="06c024c1-a60f-4eea-aaca-0cfda51c793c" providerId="ADAL" clId="{713C491E-C6CA-2542-864D-05400A286086}" dt="2022-09-06T17:49:46.036" v="53" actId="14100"/>
        <pc:sldMkLst>
          <pc:docMk/>
          <pc:sldMk cId="101900580" sldId="257"/>
        </pc:sldMkLst>
        <pc:picChg chg="add mod">
          <ac:chgData name="Mollie Farrell" userId="06c024c1-a60f-4eea-aaca-0cfda51c793c" providerId="ADAL" clId="{713C491E-C6CA-2542-864D-05400A286086}" dt="2022-09-06T17:49:46.036" v="53" actId="14100"/>
          <ac:picMkLst>
            <pc:docMk/>
            <pc:sldMk cId="101900580" sldId="257"/>
            <ac:picMk id="3" creationId="{C0AEAFBC-826E-8352-8850-12FB2B9022D1}"/>
          </ac:picMkLst>
        </pc:picChg>
        <pc:picChg chg="add mod">
          <ac:chgData name="Mollie Farrell" userId="06c024c1-a60f-4eea-aaca-0cfda51c793c" providerId="ADAL" clId="{713C491E-C6CA-2542-864D-05400A286086}" dt="2022-09-06T17:49:37.587" v="52" actId="1076"/>
          <ac:picMkLst>
            <pc:docMk/>
            <pc:sldMk cId="101900580" sldId="257"/>
            <ac:picMk id="7" creationId="{A2CD4663-513F-05F6-3425-3623B886A61B}"/>
          </ac:picMkLst>
        </pc:picChg>
      </pc:sldChg>
      <pc:sldChg chg="addSp delSp modSp mod">
        <pc:chgData name="Mollie Farrell" userId="06c024c1-a60f-4eea-aaca-0cfda51c793c" providerId="ADAL" clId="{713C491E-C6CA-2542-864D-05400A286086}" dt="2022-09-05T18:33:17.269" v="36" actId="166"/>
        <pc:sldMkLst>
          <pc:docMk/>
          <pc:sldMk cId="2531357934" sldId="258"/>
        </pc:sldMkLst>
        <pc:picChg chg="mod">
          <ac:chgData name="Mollie Farrell" userId="06c024c1-a60f-4eea-aaca-0cfda51c793c" providerId="ADAL" clId="{713C491E-C6CA-2542-864D-05400A286086}" dt="2022-09-05T18:33:17.269" v="36" actId="166"/>
          <ac:picMkLst>
            <pc:docMk/>
            <pc:sldMk cId="2531357934" sldId="258"/>
            <ac:picMk id="2" creationId="{3F67AD49-E822-8AF6-3AFE-EE8B10E3C3B1}"/>
          </ac:picMkLst>
        </pc:picChg>
        <pc:picChg chg="add mod">
          <ac:chgData name="Mollie Farrell" userId="06c024c1-a60f-4eea-aaca-0cfda51c793c" providerId="ADAL" clId="{713C491E-C6CA-2542-864D-05400A286086}" dt="2022-09-05T18:33:09.596" v="35" actId="1076"/>
          <ac:picMkLst>
            <pc:docMk/>
            <pc:sldMk cId="2531357934" sldId="258"/>
            <ac:picMk id="5" creationId="{06418A83-366B-B82C-0B51-60E3F19F9153}"/>
          </ac:picMkLst>
        </pc:picChg>
        <pc:picChg chg="del">
          <ac:chgData name="Mollie Farrell" userId="06c024c1-a60f-4eea-aaca-0cfda51c793c" providerId="ADAL" clId="{713C491E-C6CA-2542-864D-05400A286086}" dt="2022-09-05T18:12:36.784" v="29" actId="478"/>
          <ac:picMkLst>
            <pc:docMk/>
            <pc:sldMk cId="2531357934" sldId="258"/>
            <ac:picMk id="10" creationId="{E91AA84F-67DA-F912-DF8E-45E78341A7F7}"/>
          </ac:picMkLst>
        </pc:pic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3CE9F2-7473-2345-AE30-DCDDC578C8A0}"/>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DA247A66-8245-4242-9CD8-767E70CF993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93724A10-14F3-F646-91F5-7D6C7934BA47}"/>
              </a:ext>
            </a:extLst>
          </p:cNvPr>
          <p:cNvSpPr>
            <a:spLocks noGrp="1"/>
          </p:cNvSpPr>
          <p:nvPr>
            <p:ph type="dt" sz="half" idx="10"/>
          </p:nvPr>
        </p:nvSpPr>
        <p:spPr/>
        <p:txBody>
          <a:bodyPr/>
          <a:lstStyle/>
          <a:p>
            <a:fld id="{39364A97-DFC5-9B44-B908-ED3A8276B7F6}" type="datetimeFigureOut">
              <a:rPr lang="en-US" smtClean="0"/>
              <a:t>9/6/22</a:t>
            </a:fld>
            <a:endParaRPr lang="en-US"/>
          </a:p>
        </p:txBody>
      </p:sp>
      <p:sp>
        <p:nvSpPr>
          <p:cNvPr id="5" name="Footer Placeholder 4">
            <a:extLst>
              <a:ext uri="{FF2B5EF4-FFF2-40B4-BE49-F238E27FC236}">
                <a16:creationId xmlns:a16="http://schemas.microsoft.com/office/drawing/2014/main" id="{A6AB9238-09A4-1441-8ECC-9F57B8B4E8C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A3AC7CE-7544-F74C-B9E8-B9D31F226A28}"/>
              </a:ext>
            </a:extLst>
          </p:cNvPr>
          <p:cNvSpPr>
            <a:spLocks noGrp="1"/>
          </p:cNvSpPr>
          <p:nvPr>
            <p:ph type="sldNum" sz="quarter" idx="12"/>
          </p:nvPr>
        </p:nvSpPr>
        <p:spPr/>
        <p:txBody>
          <a:bodyPr/>
          <a:lstStyle/>
          <a:p>
            <a:fld id="{6ECBCDFF-15E4-164E-8378-4A8F60880C72}" type="slidenum">
              <a:rPr lang="en-US" smtClean="0"/>
              <a:t>‹#›</a:t>
            </a:fld>
            <a:endParaRPr lang="en-US"/>
          </a:p>
        </p:txBody>
      </p:sp>
    </p:spTree>
    <p:extLst>
      <p:ext uri="{BB962C8B-B14F-4D97-AF65-F5344CB8AC3E}">
        <p14:creationId xmlns:p14="http://schemas.microsoft.com/office/powerpoint/2010/main" val="142797733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1BF770-11D8-5C4C-9942-6715757EAADF}"/>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D782213A-00C4-6249-B451-10FF03CB1AAF}"/>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D3B63CFC-FBE0-7F4D-9D62-9F14F3C2309E}"/>
              </a:ext>
            </a:extLst>
          </p:cNvPr>
          <p:cNvSpPr>
            <a:spLocks noGrp="1"/>
          </p:cNvSpPr>
          <p:nvPr>
            <p:ph type="dt" sz="half" idx="10"/>
          </p:nvPr>
        </p:nvSpPr>
        <p:spPr/>
        <p:txBody>
          <a:bodyPr/>
          <a:lstStyle/>
          <a:p>
            <a:fld id="{39364A97-DFC5-9B44-B908-ED3A8276B7F6}" type="datetimeFigureOut">
              <a:rPr lang="en-US" smtClean="0"/>
              <a:t>9/6/22</a:t>
            </a:fld>
            <a:endParaRPr lang="en-US"/>
          </a:p>
        </p:txBody>
      </p:sp>
      <p:sp>
        <p:nvSpPr>
          <p:cNvPr id="5" name="Footer Placeholder 4">
            <a:extLst>
              <a:ext uri="{FF2B5EF4-FFF2-40B4-BE49-F238E27FC236}">
                <a16:creationId xmlns:a16="http://schemas.microsoft.com/office/drawing/2014/main" id="{EE8E4310-8FC4-C147-8BB8-3ED792EE055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A48BB0E-5C77-9440-B74B-0FFE6D4352B8}"/>
              </a:ext>
            </a:extLst>
          </p:cNvPr>
          <p:cNvSpPr>
            <a:spLocks noGrp="1"/>
          </p:cNvSpPr>
          <p:nvPr>
            <p:ph type="sldNum" sz="quarter" idx="12"/>
          </p:nvPr>
        </p:nvSpPr>
        <p:spPr/>
        <p:txBody>
          <a:bodyPr/>
          <a:lstStyle/>
          <a:p>
            <a:fld id="{6ECBCDFF-15E4-164E-8378-4A8F60880C72}" type="slidenum">
              <a:rPr lang="en-US" smtClean="0"/>
              <a:t>‹#›</a:t>
            </a:fld>
            <a:endParaRPr lang="en-US"/>
          </a:p>
        </p:txBody>
      </p:sp>
    </p:spTree>
    <p:extLst>
      <p:ext uri="{BB962C8B-B14F-4D97-AF65-F5344CB8AC3E}">
        <p14:creationId xmlns:p14="http://schemas.microsoft.com/office/powerpoint/2010/main" val="182458177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AD6AAF-6997-7B4D-9436-DC1DF772420B}"/>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A9322481-0B99-7C40-B101-74D3A79A589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8749FE24-27DC-0B41-87FB-E1FD5FE06090}"/>
              </a:ext>
            </a:extLst>
          </p:cNvPr>
          <p:cNvSpPr>
            <a:spLocks noGrp="1"/>
          </p:cNvSpPr>
          <p:nvPr>
            <p:ph type="dt" sz="half" idx="10"/>
          </p:nvPr>
        </p:nvSpPr>
        <p:spPr/>
        <p:txBody>
          <a:bodyPr/>
          <a:lstStyle/>
          <a:p>
            <a:fld id="{39364A97-DFC5-9B44-B908-ED3A8276B7F6}" type="datetimeFigureOut">
              <a:rPr lang="en-US" smtClean="0"/>
              <a:t>9/6/22</a:t>
            </a:fld>
            <a:endParaRPr lang="en-US"/>
          </a:p>
        </p:txBody>
      </p:sp>
      <p:sp>
        <p:nvSpPr>
          <p:cNvPr id="5" name="Footer Placeholder 4">
            <a:extLst>
              <a:ext uri="{FF2B5EF4-FFF2-40B4-BE49-F238E27FC236}">
                <a16:creationId xmlns:a16="http://schemas.microsoft.com/office/drawing/2014/main" id="{91FEB815-F1B2-F84F-9222-0E022DB8662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19CE32F-019E-7B49-B58F-BB8047001B82}"/>
              </a:ext>
            </a:extLst>
          </p:cNvPr>
          <p:cNvSpPr>
            <a:spLocks noGrp="1"/>
          </p:cNvSpPr>
          <p:nvPr>
            <p:ph type="sldNum" sz="quarter" idx="12"/>
          </p:nvPr>
        </p:nvSpPr>
        <p:spPr/>
        <p:txBody>
          <a:bodyPr/>
          <a:lstStyle/>
          <a:p>
            <a:fld id="{6ECBCDFF-15E4-164E-8378-4A8F60880C72}" type="slidenum">
              <a:rPr lang="en-US" smtClean="0"/>
              <a:t>‹#›</a:t>
            </a:fld>
            <a:endParaRPr lang="en-US"/>
          </a:p>
        </p:txBody>
      </p:sp>
    </p:spTree>
    <p:extLst>
      <p:ext uri="{BB962C8B-B14F-4D97-AF65-F5344CB8AC3E}">
        <p14:creationId xmlns:p14="http://schemas.microsoft.com/office/powerpoint/2010/main" val="127095704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D8AEC9-CFF8-A546-8F86-F8F55F87168F}"/>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D67B23EA-41BD-C040-8314-C88BEFED9B67}"/>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1B8E9374-76B7-4B48-86DB-B8D8E521FE83}"/>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C26AEE1F-14A9-4840-BFF6-F73CDE1A4211}"/>
              </a:ext>
            </a:extLst>
          </p:cNvPr>
          <p:cNvSpPr>
            <a:spLocks noGrp="1"/>
          </p:cNvSpPr>
          <p:nvPr>
            <p:ph type="dt" sz="half" idx="10"/>
          </p:nvPr>
        </p:nvSpPr>
        <p:spPr/>
        <p:txBody>
          <a:bodyPr/>
          <a:lstStyle/>
          <a:p>
            <a:fld id="{39364A97-DFC5-9B44-B908-ED3A8276B7F6}" type="datetimeFigureOut">
              <a:rPr lang="en-US" smtClean="0"/>
              <a:t>9/6/22</a:t>
            </a:fld>
            <a:endParaRPr lang="en-US"/>
          </a:p>
        </p:txBody>
      </p:sp>
      <p:sp>
        <p:nvSpPr>
          <p:cNvPr id="6" name="Footer Placeholder 5">
            <a:extLst>
              <a:ext uri="{FF2B5EF4-FFF2-40B4-BE49-F238E27FC236}">
                <a16:creationId xmlns:a16="http://schemas.microsoft.com/office/drawing/2014/main" id="{BA60F4B3-1F93-A345-B161-BA2DFDE7022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AF66913-7023-CE4C-91B5-6FB3C7EEB27F}"/>
              </a:ext>
            </a:extLst>
          </p:cNvPr>
          <p:cNvSpPr>
            <a:spLocks noGrp="1"/>
          </p:cNvSpPr>
          <p:nvPr>
            <p:ph type="sldNum" sz="quarter" idx="12"/>
          </p:nvPr>
        </p:nvSpPr>
        <p:spPr/>
        <p:txBody>
          <a:bodyPr/>
          <a:lstStyle/>
          <a:p>
            <a:fld id="{6ECBCDFF-15E4-164E-8378-4A8F60880C72}" type="slidenum">
              <a:rPr lang="en-US" smtClean="0"/>
              <a:t>‹#›</a:t>
            </a:fld>
            <a:endParaRPr lang="en-US"/>
          </a:p>
        </p:txBody>
      </p:sp>
    </p:spTree>
    <p:extLst>
      <p:ext uri="{BB962C8B-B14F-4D97-AF65-F5344CB8AC3E}">
        <p14:creationId xmlns:p14="http://schemas.microsoft.com/office/powerpoint/2010/main" val="37610050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79EC3D-366F-2D43-9C6C-859ABB9B37D1}"/>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C9C6EA00-432C-9847-ADB1-37A1AE1EE18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B5AB1C64-E46E-0A4B-90AA-F4731AC14AFD}"/>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618C9DF5-25AD-5E4E-9B9A-B9D0E87E78E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706DA4B0-895C-AE4F-A323-B2B98BCD8157}"/>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ACCEFF25-F3CC-364A-84F1-786ADE27F305}"/>
              </a:ext>
            </a:extLst>
          </p:cNvPr>
          <p:cNvSpPr>
            <a:spLocks noGrp="1"/>
          </p:cNvSpPr>
          <p:nvPr>
            <p:ph type="dt" sz="half" idx="10"/>
          </p:nvPr>
        </p:nvSpPr>
        <p:spPr/>
        <p:txBody>
          <a:bodyPr/>
          <a:lstStyle/>
          <a:p>
            <a:fld id="{39364A97-DFC5-9B44-B908-ED3A8276B7F6}" type="datetimeFigureOut">
              <a:rPr lang="en-US" smtClean="0"/>
              <a:t>9/6/22</a:t>
            </a:fld>
            <a:endParaRPr lang="en-US"/>
          </a:p>
        </p:txBody>
      </p:sp>
      <p:sp>
        <p:nvSpPr>
          <p:cNvPr id="8" name="Footer Placeholder 7">
            <a:extLst>
              <a:ext uri="{FF2B5EF4-FFF2-40B4-BE49-F238E27FC236}">
                <a16:creationId xmlns:a16="http://schemas.microsoft.com/office/drawing/2014/main" id="{C2CA672F-87B4-8E48-A09D-EFEF747DFA6C}"/>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428202B1-A7E3-F340-8138-05B022CC5F4E}"/>
              </a:ext>
            </a:extLst>
          </p:cNvPr>
          <p:cNvSpPr>
            <a:spLocks noGrp="1"/>
          </p:cNvSpPr>
          <p:nvPr>
            <p:ph type="sldNum" sz="quarter" idx="12"/>
          </p:nvPr>
        </p:nvSpPr>
        <p:spPr/>
        <p:txBody>
          <a:bodyPr/>
          <a:lstStyle/>
          <a:p>
            <a:fld id="{6ECBCDFF-15E4-164E-8378-4A8F60880C72}" type="slidenum">
              <a:rPr lang="en-US" smtClean="0"/>
              <a:t>‹#›</a:t>
            </a:fld>
            <a:endParaRPr lang="en-US"/>
          </a:p>
        </p:txBody>
      </p:sp>
    </p:spTree>
    <p:extLst>
      <p:ext uri="{BB962C8B-B14F-4D97-AF65-F5344CB8AC3E}">
        <p14:creationId xmlns:p14="http://schemas.microsoft.com/office/powerpoint/2010/main" val="338439275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AD7199-97CE-9D42-B14B-F648B0E5F3ED}"/>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19DB6F6C-FD1B-9144-A974-335C9440CE82}"/>
              </a:ext>
            </a:extLst>
          </p:cNvPr>
          <p:cNvSpPr>
            <a:spLocks noGrp="1"/>
          </p:cNvSpPr>
          <p:nvPr>
            <p:ph type="dt" sz="half" idx="10"/>
          </p:nvPr>
        </p:nvSpPr>
        <p:spPr/>
        <p:txBody>
          <a:bodyPr/>
          <a:lstStyle/>
          <a:p>
            <a:fld id="{39364A97-DFC5-9B44-B908-ED3A8276B7F6}" type="datetimeFigureOut">
              <a:rPr lang="en-US" smtClean="0"/>
              <a:t>9/6/22</a:t>
            </a:fld>
            <a:endParaRPr lang="en-US"/>
          </a:p>
        </p:txBody>
      </p:sp>
      <p:sp>
        <p:nvSpPr>
          <p:cNvPr id="4" name="Footer Placeholder 3">
            <a:extLst>
              <a:ext uri="{FF2B5EF4-FFF2-40B4-BE49-F238E27FC236}">
                <a16:creationId xmlns:a16="http://schemas.microsoft.com/office/drawing/2014/main" id="{670A134D-25BE-8A41-BD3E-000CAFDBA33B}"/>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42B1388B-45E9-1F48-B72E-4B164BB0617D}"/>
              </a:ext>
            </a:extLst>
          </p:cNvPr>
          <p:cNvSpPr>
            <a:spLocks noGrp="1"/>
          </p:cNvSpPr>
          <p:nvPr>
            <p:ph type="sldNum" sz="quarter" idx="12"/>
          </p:nvPr>
        </p:nvSpPr>
        <p:spPr/>
        <p:txBody>
          <a:bodyPr/>
          <a:lstStyle/>
          <a:p>
            <a:fld id="{6ECBCDFF-15E4-164E-8378-4A8F60880C72}" type="slidenum">
              <a:rPr lang="en-US" smtClean="0"/>
              <a:t>‹#›</a:t>
            </a:fld>
            <a:endParaRPr lang="en-US"/>
          </a:p>
        </p:txBody>
      </p:sp>
    </p:spTree>
    <p:extLst>
      <p:ext uri="{BB962C8B-B14F-4D97-AF65-F5344CB8AC3E}">
        <p14:creationId xmlns:p14="http://schemas.microsoft.com/office/powerpoint/2010/main" val="75731341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F387480-89DF-8647-8B54-E90D1ED35843}"/>
              </a:ext>
            </a:extLst>
          </p:cNvPr>
          <p:cNvSpPr>
            <a:spLocks noGrp="1"/>
          </p:cNvSpPr>
          <p:nvPr>
            <p:ph type="dt" sz="half" idx="10"/>
          </p:nvPr>
        </p:nvSpPr>
        <p:spPr/>
        <p:txBody>
          <a:bodyPr/>
          <a:lstStyle/>
          <a:p>
            <a:fld id="{39364A97-DFC5-9B44-B908-ED3A8276B7F6}" type="datetimeFigureOut">
              <a:rPr lang="en-US" smtClean="0"/>
              <a:t>9/6/22</a:t>
            </a:fld>
            <a:endParaRPr lang="en-US"/>
          </a:p>
        </p:txBody>
      </p:sp>
      <p:sp>
        <p:nvSpPr>
          <p:cNvPr id="3" name="Footer Placeholder 2">
            <a:extLst>
              <a:ext uri="{FF2B5EF4-FFF2-40B4-BE49-F238E27FC236}">
                <a16:creationId xmlns:a16="http://schemas.microsoft.com/office/drawing/2014/main" id="{FCA42F3B-CE46-A74F-8BB1-0BB49EE54C52}"/>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9ABDC562-D731-A947-8716-5336555D7C6D}"/>
              </a:ext>
            </a:extLst>
          </p:cNvPr>
          <p:cNvSpPr>
            <a:spLocks noGrp="1"/>
          </p:cNvSpPr>
          <p:nvPr>
            <p:ph type="sldNum" sz="quarter" idx="12"/>
          </p:nvPr>
        </p:nvSpPr>
        <p:spPr/>
        <p:txBody>
          <a:bodyPr/>
          <a:lstStyle/>
          <a:p>
            <a:fld id="{6ECBCDFF-15E4-164E-8378-4A8F60880C72}" type="slidenum">
              <a:rPr lang="en-US" smtClean="0"/>
              <a:t>‹#›</a:t>
            </a:fld>
            <a:endParaRPr lang="en-US"/>
          </a:p>
        </p:txBody>
      </p:sp>
    </p:spTree>
    <p:extLst>
      <p:ext uri="{BB962C8B-B14F-4D97-AF65-F5344CB8AC3E}">
        <p14:creationId xmlns:p14="http://schemas.microsoft.com/office/powerpoint/2010/main" val="402251367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C9C03D-A4F9-D047-B20A-5F20B4CE3C37}"/>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8B1C0D2B-B930-5247-A964-9447AF5DB37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A532DFF2-ECE3-924D-BC65-6EE53AC826E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19C155C9-2568-3C49-944C-F4E06811BC65}"/>
              </a:ext>
            </a:extLst>
          </p:cNvPr>
          <p:cNvSpPr>
            <a:spLocks noGrp="1"/>
          </p:cNvSpPr>
          <p:nvPr>
            <p:ph type="dt" sz="half" idx="10"/>
          </p:nvPr>
        </p:nvSpPr>
        <p:spPr/>
        <p:txBody>
          <a:bodyPr/>
          <a:lstStyle/>
          <a:p>
            <a:fld id="{39364A97-DFC5-9B44-B908-ED3A8276B7F6}" type="datetimeFigureOut">
              <a:rPr lang="en-US" smtClean="0"/>
              <a:t>9/6/22</a:t>
            </a:fld>
            <a:endParaRPr lang="en-US"/>
          </a:p>
        </p:txBody>
      </p:sp>
      <p:sp>
        <p:nvSpPr>
          <p:cNvPr id="6" name="Footer Placeholder 5">
            <a:extLst>
              <a:ext uri="{FF2B5EF4-FFF2-40B4-BE49-F238E27FC236}">
                <a16:creationId xmlns:a16="http://schemas.microsoft.com/office/drawing/2014/main" id="{0D716966-B43D-3547-89A9-A12558F00DB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75ECACF-87F8-384E-BF65-D0416F0CA975}"/>
              </a:ext>
            </a:extLst>
          </p:cNvPr>
          <p:cNvSpPr>
            <a:spLocks noGrp="1"/>
          </p:cNvSpPr>
          <p:nvPr>
            <p:ph type="sldNum" sz="quarter" idx="12"/>
          </p:nvPr>
        </p:nvSpPr>
        <p:spPr/>
        <p:txBody>
          <a:bodyPr/>
          <a:lstStyle/>
          <a:p>
            <a:fld id="{6ECBCDFF-15E4-164E-8378-4A8F60880C72}" type="slidenum">
              <a:rPr lang="en-US" smtClean="0"/>
              <a:t>‹#›</a:t>
            </a:fld>
            <a:endParaRPr lang="en-US"/>
          </a:p>
        </p:txBody>
      </p:sp>
    </p:spTree>
    <p:extLst>
      <p:ext uri="{BB962C8B-B14F-4D97-AF65-F5344CB8AC3E}">
        <p14:creationId xmlns:p14="http://schemas.microsoft.com/office/powerpoint/2010/main" val="12526494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82E542-FDE9-A54C-BA42-E1D014CB9F9D}"/>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62FE3A7B-FDF7-8D4C-ABA2-4C8BD06ACCE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21BD8121-1373-164F-8C27-26FEED41F90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CEC022DD-B0C6-7B45-8D35-C5617D49F3BA}"/>
              </a:ext>
            </a:extLst>
          </p:cNvPr>
          <p:cNvSpPr>
            <a:spLocks noGrp="1"/>
          </p:cNvSpPr>
          <p:nvPr>
            <p:ph type="dt" sz="half" idx="10"/>
          </p:nvPr>
        </p:nvSpPr>
        <p:spPr/>
        <p:txBody>
          <a:bodyPr/>
          <a:lstStyle/>
          <a:p>
            <a:fld id="{39364A97-DFC5-9B44-B908-ED3A8276B7F6}" type="datetimeFigureOut">
              <a:rPr lang="en-US" smtClean="0"/>
              <a:t>9/6/22</a:t>
            </a:fld>
            <a:endParaRPr lang="en-US"/>
          </a:p>
        </p:txBody>
      </p:sp>
      <p:sp>
        <p:nvSpPr>
          <p:cNvPr id="6" name="Footer Placeholder 5">
            <a:extLst>
              <a:ext uri="{FF2B5EF4-FFF2-40B4-BE49-F238E27FC236}">
                <a16:creationId xmlns:a16="http://schemas.microsoft.com/office/drawing/2014/main" id="{0D36B6ED-0A4A-A748-AB4F-950D7FBD09F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5394073-1A28-634D-89D9-53857FCE12B6}"/>
              </a:ext>
            </a:extLst>
          </p:cNvPr>
          <p:cNvSpPr>
            <a:spLocks noGrp="1"/>
          </p:cNvSpPr>
          <p:nvPr>
            <p:ph type="sldNum" sz="quarter" idx="12"/>
          </p:nvPr>
        </p:nvSpPr>
        <p:spPr/>
        <p:txBody>
          <a:bodyPr/>
          <a:lstStyle/>
          <a:p>
            <a:fld id="{6ECBCDFF-15E4-164E-8378-4A8F60880C72}" type="slidenum">
              <a:rPr lang="en-US" smtClean="0"/>
              <a:t>‹#›</a:t>
            </a:fld>
            <a:endParaRPr lang="en-US"/>
          </a:p>
        </p:txBody>
      </p:sp>
    </p:spTree>
    <p:extLst>
      <p:ext uri="{BB962C8B-B14F-4D97-AF65-F5344CB8AC3E}">
        <p14:creationId xmlns:p14="http://schemas.microsoft.com/office/powerpoint/2010/main" val="30579549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C4F877-1F47-9A43-95E8-5114E03B8E75}"/>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6F76BD51-2429-024A-8DE3-BB1578F4618B}"/>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274E321F-7698-0B4B-9A2F-BB4FF6B2DC7F}"/>
              </a:ext>
            </a:extLst>
          </p:cNvPr>
          <p:cNvSpPr>
            <a:spLocks noGrp="1"/>
          </p:cNvSpPr>
          <p:nvPr>
            <p:ph type="dt" sz="half" idx="10"/>
          </p:nvPr>
        </p:nvSpPr>
        <p:spPr/>
        <p:txBody>
          <a:bodyPr/>
          <a:lstStyle/>
          <a:p>
            <a:fld id="{39364A97-DFC5-9B44-B908-ED3A8276B7F6}" type="datetimeFigureOut">
              <a:rPr lang="en-US" smtClean="0"/>
              <a:t>9/6/22</a:t>
            </a:fld>
            <a:endParaRPr lang="en-US"/>
          </a:p>
        </p:txBody>
      </p:sp>
      <p:sp>
        <p:nvSpPr>
          <p:cNvPr id="5" name="Footer Placeholder 4">
            <a:extLst>
              <a:ext uri="{FF2B5EF4-FFF2-40B4-BE49-F238E27FC236}">
                <a16:creationId xmlns:a16="http://schemas.microsoft.com/office/drawing/2014/main" id="{47726AE9-8299-9B4A-94B6-D2AE52E7332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A80F280-F110-3146-9814-1571DABACB3D}"/>
              </a:ext>
            </a:extLst>
          </p:cNvPr>
          <p:cNvSpPr>
            <a:spLocks noGrp="1"/>
          </p:cNvSpPr>
          <p:nvPr>
            <p:ph type="sldNum" sz="quarter" idx="12"/>
          </p:nvPr>
        </p:nvSpPr>
        <p:spPr/>
        <p:txBody>
          <a:bodyPr/>
          <a:lstStyle/>
          <a:p>
            <a:fld id="{6ECBCDFF-15E4-164E-8378-4A8F60880C72}" type="slidenum">
              <a:rPr lang="en-US" smtClean="0"/>
              <a:t>‹#›</a:t>
            </a:fld>
            <a:endParaRPr lang="en-US"/>
          </a:p>
        </p:txBody>
      </p:sp>
    </p:spTree>
    <p:extLst>
      <p:ext uri="{BB962C8B-B14F-4D97-AF65-F5344CB8AC3E}">
        <p14:creationId xmlns:p14="http://schemas.microsoft.com/office/powerpoint/2010/main" val="306469575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DCB7764-4CC2-184F-A97C-EAFF1DF78EBE}"/>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90761373-5F9A-B149-A297-6FCCB89BFA33}"/>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3F987F4D-B63E-FF48-8B83-D4A7D71F9A73}"/>
              </a:ext>
            </a:extLst>
          </p:cNvPr>
          <p:cNvSpPr>
            <a:spLocks noGrp="1"/>
          </p:cNvSpPr>
          <p:nvPr>
            <p:ph type="dt" sz="half" idx="10"/>
          </p:nvPr>
        </p:nvSpPr>
        <p:spPr/>
        <p:txBody>
          <a:bodyPr/>
          <a:lstStyle/>
          <a:p>
            <a:fld id="{39364A97-DFC5-9B44-B908-ED3A8276B7F6}" type="datetimeFigureOut">
              <a:rPr lang="en-US" smtClean="0"/>
              <a:t>9/6/22</a:t>
            </a:fld>
            <a:endParaRPr lang="en-US"/>
          </a:p>
        </p:txBody>
      </p:sp>
      <p:sp>
        <p:nvSpPr>
          <p:cNvPr id="5" name="Footer Placeholder 4">
            <a:extLst>
              <a:ext uri="{FF2B5EF4-FFF2-40B4-BE49-F238E27FC236}">
                <a16:creationId xmlns:a16="http://schemas.microsoft.com/office/drawing/2014/main" id="{7CA5A8E2-29F1-7649-9F8E-87315ADBCE0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581DC45-050F-E841-8159-E5DD6D839670}"/>
              </a:ext>
            </a:extLst>
          </p:cNvPr>
          <p:cNvSpPr>
            <a:spLocks noGrp="1"/>
          </p:cNvSpPr>
          <p:nvPr>
            <p:ph type="sldNum" sz="quarter" idx="12"/>
          </p:nvPr>
        </p:nvSpPr>
        <p:spPr/>
        <p:txBody>
          <a:bodyPr/>
          <a:lstStyle/>
          <a:p>
            <a:fld id="{6ECBCDFF-15E4-164E-8378-4A8F60880C72}" type="slidenum">
              <a:rPr lang="en-US" smtClean="0"/>
              <a:t>‹#›</a:t>
            </a:fld>
            <a:endParaRPr lang="en-US"/>
          </a:p>
        </p:txBody>
      </p:sp>
    </p:spTree>
    <p:extLst>
      <p:ext uri="{BB962C8B-B14F-4D97-AF65-F5344CB8AC3E}">
        <p14:creationId xmlns:p14="http://schemas.microsoft.com/office/powerpoint/2010/main" val="425860417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1A1BA75-41D2-A14D-9823-36145390EFC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59E3AC3F-09F2-944A-A359-FC122C7827F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F044F36E-B8BB-4749-AD30-C8AD0F414F0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9364A97-DFC5-9B44-B908-ED3A8276B7F6}" type="datetimeFigureOut">
              <a:rPr lang="en-US" smtClean="0"/>
              <a:t>9/6/22</a:t>
            </a:fld>
            <a:endParaRPr lang="en-US"/>
          </a:p>
        </p:txBody>
      </p:sp>
      <p:sp>
        <p:nvSpPr>
          <p:cNvPr id="5" name="Footer Placeholder 4">
            <a:extLst>
              <a:ext uri="{FF2B5EF4-FFF2-40B4-BE49-F238E27FC236}">
                <a16:creationId xmlns:a16="http://schemas.microsoft.com/office/drawing/2014/main" id="{920A4C75-B1BA-764D-A0FE-1D5E1E5C547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2F2BCDC4-C4F0-424A-ADA6-9346CC89978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ECBCDFF-15E4-164E-8378-4A8F60880C72}" type="slidenum">
              <a:rPr lang="en-US" smtClean="0"/>
              <a:t>‹#›</a:t>
            </a:fld>
            <a:endParaRPr lang="en-US"/>
          </a:p>
        </p:txBody>
      </p:sp>
    </p:spTree>
    <p:extLst>
      <p:ext uri="{BB962C8B-B14F-4D97-AF65-F5344CB8AC3E}">
        <p14:creationId xmlns:p14="http://schemas.microsoft.com/office/powerpoint/2010/main" val="2963038152"/>
      </p:ext>
    </p:extLst>
  </p:cSld>
  <p:clrMap bg1="lt1" tx1="dk1" bg2="lt2" tx2="dk2" accent1="accent1" accent2="accent2" accent3="accent3" accent4="accent4" accent5="accent5" accent6="accent6" hlink="hlink" folHlink="folHlink"/>
  <p:sldLayoutIdLst>
    <p:sldLayoutId id="2147484022" r:id="rId1"/>
    <p:sldLayoutId id="2147484023" r:id="rId2"/>
    <p:sldLayoutId id="2147484024" r:id="rId3"/>
    <p:sldLayoutId id="2147484025" r:id="rId4"/>
    <p:sldLayoutId id="2147484026" r:id="rId5"/>
    <p:sldLayoutId id="2147484027" r:id="rId6"/>
    <p:sldLayoutId id="2147484028" r:id="rId7"/>
    <p:sldLayoutId id="2147484029" r:id="rId8"/>
    <p:sldLayoutId id="2147484030" r:id="rId9"/>
    <p:sldLayoutId id="2147484031" r:id="rId10"/>
    <p:sldLayoutId id="2147484032"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jpeg"/><Relationship Id="rId5" Type="http://schemas.openxmlformats.org/officeDocument/2006/relationships/image" Target="../media/image4.jpe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6.jpg"/><Relationship Id="rId1" Type="http://schemas.openxmlformats.org/officeDocument/2006/relationships/slideLayout" Target="../slideLayouts/slideLayout2.xml"/><Relationship Id="rId4" Type="http://schemas.openxmlformats.org/officeDocument/2006/relationships/image" Target="../media/image7.jpeg"/></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 Id="rId6" Type="http://schemas.openxmlformats.org/officeDocument/2006/relationships/image" Target="../media/image1.png"/><Relationship Id="rId5" Type="http://schemas.openxmlformats.org/officeDocument/2006/relationships/image" Target="../media/image16.png"/><Relationship Id="rId4" Type="http://schemas.openxmlformats.org/officeDocument/2006/relationships/image" Target="../media/image15.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F8C8F9A0-4FFB-6040-9E06-9775289C0062}"/>
              </a:ext>
            </a:extLst>
          </p:cNvPr>
          <p:cNvSpPr/>
          <p:nvPr/>
        </p:nvSpPr>
        <p:spPr>
          <a:xfrm>
            <a:off x="277091" y="295564"/>
            <a:ext cx="11610109" cy="6280727"/>
          </a:xfrm>
          <a:prstGeom prst="rect">
            <a:avLst/>
          </a:prstGeom>
          <a:solidFill>
            <a:schemeClr val="bg1"/>
          </a:solid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5D32F0B6-FC0D-C249-AC88-A2220262ECE9}"/>
              </a:ext>
            </a:extLst>
          </p:cNvPr>
          <p:cNvSpPr txBox="1"/>
          <p:nvPr/>
        </p:nvSpPr>
        <p:spPr>
          <a:xfrm>
            <a:off x="4400119" y="2281367"/>
            <a:ext cx="3391762" cy="1569660"/>
          </a:xfrm>
          <a:prstGeom prst="rect">
            <a:avLst/>
          </a:prstGeom>
          <a:noFill/>
        </p:spPr>
        <p:txBody>
          <a:bodyPr wrap="none" rtlCol="0">
            <a:spAutoFit/>
          </a:bodyPr>
          <a:lstStyle/>
          <a:p>
            <a:pPr algn="ctr"/>
            <a:r>
              <a:rPr lang="en-US" sz="4800" b="1" dirty="0"/>
              <a:t>Welcome to </a:t>
            </a:r>
          </a:p>
          <a:p>
            <a:pPr algn="ctr"/>
            <a:r>
              <a:rPr lang="en-US" sz="4800" b="1" dirty="0"/>
              <a:t>Class 7</a:t>
            </a:r>
          </a:p>
        </p:txBody>
      </p:sp>
      <p:pic>
        <p:nvPicPr>
          <p:cNvPr id="15" name="Picture 14">
            <a:extLst>
              <a:ext uri="{FF2B5EF4-FFF2-40B4-BE49-F238E27FC236}">
                <a16:creationId xmlns:a16="http://schemas.microsoft.com/office/drawing/2014/main" id="{6D722F42-E2C8-63C2-A853-27C008474DD5}"/>
              </a:ext>
            </a:extLst>
          </p:cNvPr>
          <p:cNvPicPr>
            <a:picLocks noChangeAspect="1"/>
          </p:cNvPicPr>
          <p:nvPr/>
        </p:nvPicPr>
        <p:blipFill>
          <a:blip r:embed="rId2"/>
          <a:stretch>
            <a:fillRect/>
          </a:stretch>
        </p:blipFill>
        <p:spPr>
          <a:xfrm>
            <a:off x="4777801" y="645514"/>
            <a:ext cx="2636397" cy="1530144"/>
          </a:xfrm>
          <a:prstGeom prst="rect">
            <a:avLst/>
          </a:prstGeom>
        </p:spPr>
      </p:pic>
      <p:pic>
        <p:nvPicPr>
          <p:cNvPr id="18" name="Picture 17">
            <a:extLst>
              <a:ext uri="{FF2B5EF4-FFF2-40B4-BE49-F238E27FC236}">
                <a16:creationId xmlns:a16="http://schemas.microsoft.com/office/drawing/2014/main" id="{4350930E-182C-5AFA-8985-AC1E1C77E565}"/>
              </a:ext>
            </a:extLst>
          </p:cNvPr>
          <p:cNvPicPr>
            <a:picLocks noChangeAspect="1"/>
          </p:cNvPicPr>
          <p:nvPr/>
        </p:nvPicPr>
        <p:blipFill rotWithShape="1">
          <a:blip r:embed="rId3"/>
          <a:srcRect l="11481" t="4309" r="11975" b="10617"/>
          <a:stretch/>
        </p:blipFill>
        <p:spPr>
          <a:xfrm>
            <a:off x="519540" y="882447"/>
            <a:ext cx="3683804" cy="5459087"/>
          </a:xfrm>
          <a:prstGeom prst="rect">
            <a:avLst/>
          </a:prstGeom>
        </p:spPr>
      </p:pic>
      <p:pic>
        <p:nvPicPr>
          <p:cNvPr id="20" name="Picture 19">
            <a:extLst>
              <a:ext uri="{FF2B5EF4-FFF2-40B4-BE49-F238E27FC236}">
                <a16:creationId xmlns:a16="http://schemas.microsoft.com/office/drawing/2014/main" id="{E6509B4B-18A6-4889-E47B-3543868BE42B}"/>
              </a:ext>
            </a:extLst>
          </p:cNvPr>
          <p:cNvPicPr>
            <a:picLocks noChangeAspect="1"/>
          </p:cNvPicPr>
          <p:nvPr/>
        </p:nvPicPr>
        <p:blipFill rotWithShape="1">
          <a:blip r:embed="rId4"/>
          <a:srcRect l="3611" t="20371"/>
          <a:stretch/>
        </p:blipFill>
        <p:spPr>
          <a:xfrm>
            <a:off x="4157668" y="3956736"/>
            <a:ext cx="3848953" cy="2384798"/>
          </a:xfrm>
          <a:prstGeom prst="rect">
            <a:avLst/>
          </a:prstGeom>
        </p:spPr>
      </p:pic>
      <p:pic>
        <p:nvPicPr>
          <p:cNvPr id="3" name="Picture 2">
            <a:extLst>
              <a:ext uri="{FF2B5EF4-FFF2-40B4-BE49-F238E27FC236}">
                <a16:creationId xmlns:a16="http://schemas.microsoft.com/office/drawing/2014/main" id="{1BB71B99-B1CE-4C10-9121-011388BBC9BD}"/>
              </a:ext>
            </a:extLst>
          </p:cNvPr>
          <p:cNvPicPr>
            <a:picLocks noChangeAspect="1"/>
          </p:cNvPicPr>
          <p:nvPr/>
        </p:nvPicPr>
        <p:blipFill rotWithShape="1">
          <a:blip r:embed="rId5"/>
          <a:srcRect t="7537" r="1176" b="7561"/>
          <a:stretch/>
        </p:blipFill>
        <p:spPr>
          <a:xfrm>
            <a:off x="7988655" y="882447"/>
            <a:ext cx="3638128" cy="2436102"/>
          </a:xfrm>
          <a:prstGeom prst="rect">
            <a:avLst/>
          </a:prstGeom>
        </p:spPr>
      </p:pic>
      <p:pic>
        <p:nvPicPr>
          <p:cNvPr id="7" name="Picture 6">
            <a:extLst>
              <a:ext uri="{FF2B5EF4-FFF2-40B4-BE49-F238E27FC236}">
                <a16:creationId xmlns:a16="http://schemas.microsoft.com/office/drawing/2014/main" id="{CE628E5D-B5DC-EEF0-C0C1-4ED7FFD2946F}"/>
              </a:ext>
            </a:extLst>
          </p:cNvPr>
          <p:cNvPicPr>
            <a:picLocks noChangeAspect="1"/>
          </p:cNvPicPr>
          <p:nvPr/>
        </p:nvPicPr>
        <p:blipFill>
          <a:blip r:embed="rId6"/>
          <a:stretch>
            <a:fillRect/>
          </a:stretch>
        </p:blipFill>
        <p:spPr>
          <a:xfrm>
            <a:off x="7988655" y="3270350"/>
            <a:ext cx="3638128" cy="3071184"/>
          </a:xfrm>
          <a:prstGeom prst="rect">
            <a:avLst/>
          </a:prstGeom>
        </p:spPr>
      </p:pic>
    </p:spTree>
    <p:extLst>
      <p:ext uri="{BB962C8B-B14F-4D97-AF65-F5344CB8AC3E}">
        <p14:creationId xmlns:p14="http://schemas.microsoft.com/office/powerpoint/2010/main" val="334868839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E5EC1B94-2476-4B43-8652-CF8088B547AC}"/>
              </a:ext>
            </a:extLst>
          </p:cNvPr>
          <p:cNvSpPr/>
          <p:nvPr/>
        </p:nvSpPr>
        <p:spPr>
          <a:xfrm>
            <a:off x="277091" y="295564"/>
            <a:ext cx="11610109" cy="6280727"/>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1D32BD89-795A-E546-8871-29AC2E120551}"/>
              </a:ext>
            </a:extLst>
          </p:cNvPr>
          <p:cNvSpPr txBox="1"/>
          <p:nvPr/>
        </p:nvSpPr>
        <p:spPr>
          <a:xfrm>
            <a:off x="3470280" y="420328"/>
            <a:ext cx="5251439" cy="830997"/>
          </a:xfrm>
          <a:prstGeom prst="rect">
            <a:avLst/>
          </a:prstGeom>
          <a:noFill/>
        </p:spPr>
        <p:txBody>
          <a:bodyPr wrap="none" rtlCol="0">
            <a:spAutoFit/>
          </a:bodyPr>
          <a:lstStyle/>
          <a:p>
            <a:pPr algn="ctr"/>
            <a:r>
              <a:rPr lang="en-US" sz="4800" u="sng" dirty="0"/>
              <a:t>Meet the class team</a:t>
            </a:r>
          </a:p>
        </p:txBody>
      </p:sp>
      <p:sp>
        <p:nvSpPr>
          <p:cNvPr id="5" name="Rectangle 4">
            <a:extLst>
              <a:ext uri="{FF2B5EF4-FFF2-40B4-BE49-F238E27FC236}">
                <a16:creationId xmlns:a16="http://schemas.microsoft.com/office/drawing/2014/main" id="{320B8D32-D9EC-3749-AFAC-61B4D01A382B}"/>
              </a:ext>
            </a:extLst>
          </p:cNvPr>
          <p:cNvSpPr/>
          <p:nvPr/>
        </p:nvSpPr>
        <p:spPr>
          <a:xfrm>
            <a:off x="1487008" y="4735040"/>
            <a:ext cx="2256811" cy="707886"/>
          </a:xfrm>
          <a:prstGeom prst="rect">
            <a:avLst/>
          </a:prstGeom>
        </p:spPr>
        <p:txBody>
          <a:bodyPr wrap="square">
            <a:spAutoFit/>
          </a:bodyPr>
          <a:lstStyle/>
          <a:p>
            <a:pPr lvl="0" algn="ctr"/>
            <a:r>
              <a:rPr lang="en-GB" sz="2000" b="1" dirty="0"/>
              <a:t>Miss Farrell</a:t>
            </a:r>
          </a:p>
          <a:p>
            <a:pPr lvl="0" algn="ctr"/>
            <a:r>
              <a:rPr lang="en-GB" sz="2000" dirty="0"/>
              <a:t>Class Teacher</a:t>
            </a:r>
          </a:p>
        </p:txBody>
      </p:sp>
      <p:sp>
        <p:nvSpPr>
          <p:cNvPr id="8" name="Rectangle 7">
            <a:extLst>
              <a:ext uri="{FF2B5EF4-FFF2-40B4-BE49-F238E27FC236}">
                <a16:creationId xmlns:a16="http://schemas.microsoft.com/office/drawing/2014/main" id="{725B8489-30CD-694D-8C26-AF78824C73A7}"/>
              </a:ext>
            </a:extLst>
          </p:cNvPr>
          <p:cNvSpPr/>
          <p:nvPr/>
        </p:nvSpPr>
        <p:spPr>
          <a:xfrm>
            <a:off x="4953739" y="4735040"/>
            <a:ext cx="2256811" cy="707886"/>
          </a:xfrm>
          <a:prstGeom prst="rect">
            <a:avLst/>
          </a:prstGeom>
        </p:spPr>
        <p:txBody>
          <a:bodyPr wrap="square">
            <a:spAutoFit/>
          </a:bodyPr>
          <a:lstStyle/>
          <a:p>
            <a:pPr lvl="0" algn="ctr"/>
            <a:r>
              <a:rPr lang="en-GB" sz="2000" b="1" dirty="0"/>
              <a:t>Mrs Ahmed</a:t>
            </a:r>
          </a:p>
          <a:p>
            <a:pPr lvl="0" algn="ctr"/>
            <a:r>
              <a:rPr lang="en-GB" sz="2000" dirty="0"/>
              <a:t>Teaching Assistant</a:t>
            </a:r>
          </a:p>
        </p:txBody>
      </p:sp>
      <p:sp>
        <p:nvSpPr>
          <p:cNvPr id="9" name="Rectangle 8">
            <a:extLst>
              <a:ext uri="{FF2B5EF4-FFF2-40B4-BE49-F238E27FC236}">
                <a16:creationId xmlns:a16="http://schemas.microsoft.com/office/drawing/2014/main" id="{AB189392-D8C8-F44A-BAA5-54F04B9EACF2}"/>
              </a:ext>
            </a:extLst>
          </p:cNvPr>
          <p:cNvSpPr/>
          <p:nvPr/>
        </p:nvSpPr>
        <p:spPr>
          <a:xfrm>
            <a:off x="8420469" y="4735040"/>
            <a:ext cx="2256811" cy="707886"/>
          </a:xfrm>
          <a:prstGeom prst="rect">
            <a:avLst/>
          </a:prstGeom>
        </p:spPr>
        <p:txBody>
          <a:bodyPr wrap="square">
            <a:spAutoFit/>
          </a:bodyPr>
          <a:lstStyle/>
          <a:p>
            <a:pPr lvl="0" algn="ctr"/>
            <a:r>
              <a:rPr lang="en-GB" sz="2000" b="1" dirty="0"/>
              <a:t>Miss Aslam</a:t>
            </a:r>
          </a:p>
          <a:p>
            <a:pPr lvl="0" algn="ctr"/>
            <a:r>
              <a:rPr lang="en-GB" sz="2000" dirty="0"/>
              <a:t>Teaching Assistant</a:t>
            </a:r>
          </a:p>
        </p:txBody>
      </p:sp>
      <p:pic>
        <p:nvPicPr>
          <p:cNvPr id="12" name="Picture 11">
            <a:extLst>
              <a:ext uri="{FF2B5EF4-FFF2-40B4-BE49-F238E27FC236}">
                <a16:creationId xmlns:a16="http://schemas.microsoft.com/office/drawing/2014/main" id="{91D74A05-2066-3B4C-8FCC-0B4E885FD228}"/>
              </a:ext>
            </a:extLst>
          </p:cNvPr>
          <p:cNvPicPr>
            <a:picLocks noChangeAspect="1"/>
          </p:cNvPicPr>
          <p:nvPr/>
        </p:nvPicPr>
        <p:blipFill>
          <a:blip r:embed="rId2"/>
          <a:stretch>
            <a:fillRect/>
          </a:stretch>
        </p:blipFill>
        <p:spPr>
          <a:xfrm rot="5400000">
            <a:off x="1226158" y="2189159"/>
            <a:ext cx="2778509" cy="2083882"/>
          </a:xfrm>
          <a:prstGeom prst="rect">
            <a:avLst/>
          </a:prstGeom>
        </p:spPr>
      </p:pic>
      <p:pic>
        <p:nvPicPr>
          <p:cNvPr id="2" name="Picture 1">
            <a:extLst>
              <a:ext uri="{FF2B5EF4-FFF2-40B4-BE49-F238E27FC236}">
                <a16:creationId xmlns:a16="http://schemas.microsoft.com/office/drawing/2014/main" id="{C6462427-E8E6-6C06-97C9-4F2FE7E784E5}"/>
              </a:ext>
            </a:extLst>
          </p:cNvPr>
          <p:cNvPicPr>
            <a:picLocks noChangeAspect="1"/>
          </p:cNvPicPr>
          <p:nvPr/>
        </p:nvPicPr>
        <p:blipFill>
          <a:blip r:embed="rId3"/>
          <a:stretch>
            <a:fillRect/>
          </a:stretch>
        </p:blipFill>
        <p:spPr>
          <a:xfrm>
            <a:off x="9312945" y="420328"/>
            <a:ext cx="1983028" cy="1150934"/>
          </a:xfrm>
          <a:prstGeom prst="rect">
            <a:avLst/>
          </a:prstGeom>
        </p:spPr>
      </p:pic>
      <p:pic>
        <p:nvPicPr>
          <p:cNvPr id="3" name="Picture 2">
            <a:extLst>
              <a:ext uri="{FF2B5EF4-FFF2-40B4-BE49-F238E27FC236}">
                <a16:creationId xmlns:a16="http://schemas.microsoft.com/office/drawing/2014/main" id="{C0AEAFBC-826E-8352-8850-12FB2B9022D1}"/>
              </a:ext>
            </a:extLst>
          </p:cNvPr>
          <p:cNvPicPr/>
          <p:nvPr/>
        </p:nvPicPr>
        <p:blipFill rotWithShape="1">
          <a:blip r:embed="rId4">
            <a:extLst>
              <a:ext uri="{28A0092B-C50C-407E-A947-70E740481C1C}">
                <a14:useLocalDpi xmlns:a14="http://schemas.microsoft.com/office/drawing/2010/main" val="0"/>
              </a:ext>
            </a:extLst>
          </a:blip>
          <a:srcRect l="11966" t="8996" r="44364"/>
          <a:stretch/>
        </p:blipFill>
        <p:spPr bwMode="auto">
          <a:xfrm>
            <a:off x="8534648" y="1800164"/>
            <a:ext cx="1983028" cy="2862500"/>
          </a:xfrm>
          <a:prstGeom prst="rect">
            <a:avLst/>
          </a:prstGeom>
          <a:ln>
            <a:noFill/>
          </a:ln>
          <a:extLst>
            <a:ext uri="{53640926-AAD7-44D8-BBD7-CCE9431645EC}">
              <a14:shadowObscured xmlns:a14="http://schemas.microsoft.com/office/drawing/2010/main"/>
            </a:ext>
          </a:extLst>
        </p:spPr>
      </p:pic>
      <p:pic>
        <p:nvPicPr>
          <p:cNvPr id="7" name="Picture 6">
            <a:extLst>
              <a:ext uri="{FF2B5EF4-FFF2-40B4-BE49-F238E27FC236}">
                <a16:creationId xmlns:a16="http://schemas.microsoft.com/office/drawing/2014/main" id="{A2CD4663-513F-05F6-3425-3623B886A61B}"/>
              </a:ext>
            </a:extLst>
          </p:cNvPr>
          <p:cNvPicPr/>
          <p:nvPr/>
        </p:nvPicPr>
        <p:blipFill rotWithShape="1">
          <a:blip r:embed="rId4">
            <a:extLst>
              <a:ext uri="{28A0092B-C50C-407E-A947-70E740481C1C}">
                <a14:useLocalDpi xmlns:a14="http://schemas.microsoft.com/office/drawing/2010/main" val="0"/>
              </a:ext>
            </a:extLst>
          </a:blip>
          <a:srcRect l="49128" t="13487" r="9718" b="7"/>
          <a:stretch/>
        </p:blipFill>
        <p:spPr bwMode="auto">
          <a:xfrm>
            <a:off x="5124265" y="1800164"/>
            <a:ext cx="1915757" cy="2862500"/>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0190058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E5EC1B94-2476-4B43-8652-CF8088B547AC}"/>
              </a:ext>
            </a:extLst>
          </p:cNvPr>
          <p:cNvSpPr/>
          <p:nvPr/>
        </p:nvSpPr>
        <p:spPr>
          <a:xfrm>
            <a:off x="277091" y="295564"/>
            <a:ext cx="11610109" cy="6280727"/>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1D32BD89-795A-E546-8871-29AC2E120551}"/>
              </a:ext>
            </a:extLst>
          </p:cNvPr>
          <p:cNvSpPr txBox="1"/>
          <p:nvPr/>
        </p:nvSpPr>
        <p:spPr>
          <a:xfrm>
            <a:off x="3598967" y="420328"/>
            <a:ext cx="4994059" cy="830997"/>
          </a:xfrm>
          <a:prstGeom prst="rect">
            <a:avLst/>
          </a:prstGeom>
          <a:noFill/>
        </p:spPr>
        <p:txBody>
          <a:bodyPr wrap="none" rtlCol="0">
            <a:spAutoFit/>
          </a:bodyPr>
          <a:lstStyle/>
          <a:p>
            <a:pPr algn="ctr"/>
            <a:r>
              <a:rPr lang="en-US" sz="4800" u="sng" dirty="0"/>
              <a:t>Our class timetable</a:t>
            </a:r>
          </a:p>
        </p:txBody>
      </p:sp>
      <p:pic>
        <p:nvPicPr>
          <p:cNvPr id="5" name="Picture 4">
            <a:extLst>
              <a:ext uri="{FF2B5EF4-FFF2-40B4-BE49-F238E27FC236}">
                <a16:creationId xmlns:a16="http://schemas.microsoft.com/office/drawing/2014/main" id="{06418A83-366B-B82C-0B51-60E3F19F9153}"/>
              </a:ext>
            </a:extLst>
          </p:cNvPr>
          <p:cNvPicPr>
            <a:picLocks noChangeAspect="1"/>
          </p:cNvPicPr>
          <p:nvPr/>
        </p:nvPicPr>
        <p:blipFill>
          <a:blip r:embed="rId2"/>
          <a:stretch>
            <a:fillRect/>
          </a:stretch>
        </p:blipFill>
        <p:spPr>
          <a:xfrm>
            <a:off x="1803803" y="1258657"/>
            <a:ext cx="8584393" cy="5179015"/>
          </a:xfrm>
          <a:prstGeom prst="rect">
            <a:avLst/>
          </a:prstGeom>
        </p:spPr>
      </p:pic>
      <p:pic>
        <p:nvPicPr>
          <p:cNvPr id="2" name="Picture 1">
            <a:extLst>
              <a:ext uri="{FF2B5EF4-FFF2-40B4-BE49-F238E27FC236}">
                <a16:creationId xmlns:a16="http://schemas.microsoft.com/office/drawing/2014/main" id="{3F67AD49-E822-8AF6-3AFE-EE8B10E3C3B1}"/>
              </a:ext>
            </a:extLst>
          </p:cNvPr>
          <p:cNvPicPr>
            <a:picLocks noChangeAspect="1"/>
          </p:cNvPicPr>
          <p:nvPr/>
        </p:nvPicPr>
        <p:blipFill>
          <a:blip r:embed="rId3"/>
          <a:stretch>
            <a:fillRect/>
          </a:stretch>
        </p:blipFill>
        <p:spPr>
          <a:xfrm>
            <a:off x="9312945" y="420328"/>
            <a:ext cx="1983028" cy="1150934"/>
          </a:xfrm>
          <a:prstGeom prst="rect">
            <a:avLst/>
          </a:prstGeom>
        </p:spPr>
      </p:pic>
    </p:spTree>
    <p:extLst>
      <p:ext uri="{BB962C8B-B14F-4D97-AF65-F5344CB8AC3E}">
        <p14:creationId xmlns:p14="http://schemas.microsoft.com/office/powerpoint/2010/main" val="253135793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E5EC1B94-2476-4B43-8652-CF8088B547AC}"/>
              </a:ext>
            </a:extLst>
          </p:cNvPr>
          <p:cNvSpPr/>
          <p:nvPr/>
        </p:nvSpPr>
        <p:spPr>
          <a:xfrm>
            <a:off x="277091" y="295564"/>
            <a:ext cx="11610109" cy="6280727"/>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1D32BD89-795A-E546-8871-29AC2E120551}"/>
              </a:ext>
            </a:extLst>
          </p:cNvPr>
          <p:cNvSpPr txBox="1"/>
          <p:nvPr/>
        </p:nvSpPr>
        <p:spPr>
          <a:xfrm>
            <a:off x="5037854" y="420328"/>
            <a:ext cx="2116285" cy="830997"/>
          </a:xfrm>
          <a:prstGeom prst="rect">
            <a:avLst/>
          </a:prstGeom>
          <a:noFill/>
        </p:spPr>
        <p:txBody>
          <a:bodyPr wrap="none" rtlCol="0">
            <a:spAutoFit/>
          </a:bodyPr>
          <a:lstStyle/>
          <a:p>
            <a:pPr algn="ctr"/>
            <a:r>
              <a:rPr lang="en-US" sz="4800" u="sng" dirty="0"/>
              <a:t>Phonics</a:t>
            </a:r>
          </a:p>
        </p:txBody>
      </p:sp>
      <p:sp>
        <p:nvSpPr>
          <p:cNvPr id="2" name="Rectangle 1">
            <a:extLst>
              <a:ext uri="{FF2B5EF4-FFF2-40B4-BE49-F238E27FC236}">
                <a16:creationId xmlns:a16="http://schemas.microsoft.com/office/drawing/2014/main" id="{4D70F7CC-F7EC-AD49-AEAE-F4E817C358A8}"/>
              </a:ext>
            </a:extLst>
          </p:cNvPr>
          <p:cNvSpPr/>
          <p:nvPr/>
        </p:nvSpPr>
        <p:spPr>
          <a:xfrm>
            <a:off x="715818" y="1693453"/>
            <a:ext cx="10732654" cy="4093428"/>
          </a:xfrm>
          <a:prstGeom prst="rect">
            <a:avLst/>
          </a:prstGeom>
        </p:spPr>
        <p:txBody>
          <a:bodyPr wrap="square">
            <a:spAutoFit/>
          </a:bodyPr>
          <a:lstStyle/>
          <a:p>
            <a:pPr algn="ctr"/>
            <a:r>
              <a:rPr lang="en-GB" sz="2000" b="1" dirty="0">
                <a:solidFill>
                  <a:srgbClr val="FF0000"/>
                </a:solidFill>
              </a:rPr>
              <a:t>Phonics is a way of teaching children the skills of </a:t>
            </a:r>
            <a:r>
              <a:rPr lang="en-GB" sz="2000" b="1" u="sng" dirty="0">
                <a:solidFill>
                  <a:srgbClr val="FF0000"/>
                </a:solidFill>
              </a:rPr>
              <a:t>reading</a:t>
            </a:r>
            <a:r>
              <a:rPr lang="en-GB" sz="2000" b="1" dirty="0">
                <a:solidFill>
                  <a:srgbClr val="FF0000"/>
                </a:solidFill>
              </a:rPr>
              <a:t> and </a:t>
            </a:r>
            <a:r>
              <a:rPr lang="en-GB" sz="2000" b="1" u="sng" dirty="0">
                <a:solidFill>
                  <a:srgbClr val="FF0000"/>
                </a:solidFill>
              </a:rPr>
              <a:t>writing</a:t>
            </a:r>
            <a:r>
              <a:rPr lang="en-GB" sz="2000" b="1" dirty="0">
                <a:solidFill>
                  <a:srgbClr val="FF0000"/>
                </a:solidFill>
              </a:rPr>
              <a:t>. </a:t>
            </a:r>
          </a:p>
          <a:p>
            <a:pPr algn="ctr"/>
            <a:endParaRPr lang="en-GB" sz="2000" b="1" u="sng" dirty="0"/>
          </a:p>
          <a:p>
            <a:pPr algn="ctr"/>
            <a:r>
              <a:rPr lang="en-GB" sz="2000" b="1" u="sng" dirty="0"/>
              <a:t>How we teach phonics in school </a:t>
            </a:r>
          </a:p>
          <a:p>
            <a:pPr algn="ctr"/>
            <a:endParaRPr lang="en-GB" sz="2000" b="1" u="sng" dirty="0"/>
          </a:p>
          <a:p>
            <a:pPr marL="285750" indent="-285750">
              <a:buFont typeface="Arial" panose="020B0604020202020204" pitchFamily="34" charset="0"/>
              <a:buChar char="•"/>
            </a:pPr>
            <a:r>
              <a:rPr lang="en-GB" sz="2000" dirty="0"/>
              <a:t>Phonics is taught </a:t>
            </a:r>
            <a:r>
              <a:rPr lang="en-GB" sz="2000" b="1" dirty="0"/>
              <a:t>every day </a:t>
            </a:r>
            <a:r>
              <a:rPr lang="en-GB" sz="2000" dirty="0"/>
              <a:t>in a discreet 20 minute session. </a:t>
            </a:r>
          </a:p>
          <a:p>
            <a:pPr marL="285750" indent="-285750">
              <a:buFont typeface="Arial" panose="020B0604020202020204" pitchFamily="34" charset="0"/>
              <a:buChar char="•"/>
            </a:pPr>
            <a:endParaRPr lang="en-GB" sz="2000" dirty="0"/>
          </a:p>
          <a:p>
            <a:pPr marL="285750" indent="-285750">
              <a:buFont typeface="Arial" panose="020B0604020202020204" pitchFamily="34" charset="0"/>
              <a:buChar char="•"/>
            </a:pPr>
            <a:r>
              <a:rPr lang="en-GB" sz="2000" dirty="0"/>
              <a:t>Phonics interventions also take place daily. This is an additional phonics session aiming to boost any children that have gaps in their phonics knowledge.   </a:t>
            </a:r>
          </a:p>
          <a:p>
            <a:pPr marL="285750" indent="-285750">
              <a:buFont typeface="Arial" panose="020B0604020202020204" pitchFamily="34" charset="0"/>
              <a:buChar char="•"/>
            </a:pPr>
            <a:endParaRPr lang="en-GB" sz="2000" dirty="0"/>
          </a:p>
          <a:p>
            <a:pPr marL="285750" indent="-285750">
              <a:buFont typeface="Arial" panose="020B0604020202020204" pitchFamily="34" charset="0"/>
              <a:buChar char="•"/>
            </a:pPr>
            <a:r>
              <a:rPr lang="en-GB" sz="2000" dirty="0"/>
              <a:t>Phonics is differentiated in class and children are grouped based on their phonics needs. </a:t>
            </a:r>
          </a:p>
          <a:p>
            <a:pPr marL="285750" indent="-285750">
              <a:buFont typeface="Arial" panose="020B0604020202020204" pitchFamily="34" charset="0"/>
              <a:buChar char="•"/>
            </a:pPr>
            <a:endParaRPr lang="en-GB" sz="2000" dirty="0"/>
          </a:p>
          <a:p>
            <a:pPr marL="285750" indent="-285750">
              <a:buFont typeface="Arial" panose="020B0604020202020204" pitchFamily="34" charset="0"/>
              <a:buChar char="•"/>
            </a:pPr>
            <a:r>
              <a:rPr lang="en-GB" sz="2000" dirty="0"/>
              <a:t>Phonics is reinforced throughout all lessons and learning to embed the skills and knowledge taught.</a:t>
            </a:r>
          </a:p>
          <a:p>
            <a:endParaRPr lang="en-GB" sz="2000" dirty="0">
              <a:latin typeface="XCCW Joined 1a" panose="03050602040000000000" pitchFamily="66" charset="0"/>
            </a:endParaRPr>
          </a:p>
        </p:txBody>
      </p:sp>
      <p:pic>
        <p:nvPicPr>
          <p:cNvPr id="3" name="Picture 2">
            <a:extLst>
              <a:ext uri="{FF2B5EF4-FFF2-40B4-BE49-F238E27FC236}">
                <a16:creationId xmlns:a16="http://schemas.microsoft.com/office/drawing/2014/main" id="{0DAB7910-895A-8BB5-BA64-BD714176AB02}"/>
              </a:ext>
            </a:extLst>
          </p:cNvPr>
          <p:cNvPicPr>
            <a:picLocks noChangeAspect="1"/>
          </p:cNvPicPr>
          <p:nvPr/>
        </p:nvPicPr>
        <p:blipFill>
          <a:blip r:embed="rId2"/>
          <a:stretch>
            <a:fillRect/>
          </a:stretch>
        </p:blipFill>
        <p:spPr>
          <a:xfrm>
            <a:off x="9312945" y="420328"/>
            <a:ext cx="1983028" cy="1150934"/>
          </a:xfrm>
          <a:prstGeom prst="rect">
            <a:avLst/>
          </a:prstGeom>
        </p:spPr>
      </p:pic>
    </p:spTree>
    <p:extLst>
      <p:ext uri="{BB962C8B-B14F-4D97-AF65-F5344CB8AC3E}">
        <p14:creationId xmlns:p14="http://schemas.microsoft.com/office/powerpoint/2010/main" val="411588404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E5EC1B94-2476-4B43-8652-CF8088B547AC}"/>
              </a:ext>
            </a:extLst>
          </p:cNvPr>
          <p:cNvSpPr/>
          <p:nvPr/>
        </p:nvSpPr>
        <p:spPr>
          <a:xfrm>
            <a:off x="277091" y="295564"/>
            <a:ext cx="11610109" cy="6280727"/>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1D32BD89-795A-E546-8871-29AC2E120551}"/>
              </a:ext>
            </a:extLst>
          </p:cNvPr>
          <p:cNvSpPr txBox="1"/>
          <p:nvPr/>
        </p:nvSpPr>
        <p:spPr>
          <a:xfrm>
            <a:off x="5001595" y="420328"/>
            <a:ext cx="2188804" cy="830997"/>
          </a:xfrm>
          <a:prstGeom prst="rect">
            <a:avLst/>
          </a:prstGeom>
          <a:noFill/>
        </p:spPr>
        <p:txBody>
          <a:bodyPr wrap="none" rtlCol="0">
            <a:spAutoFit/>
          </a:bodyPr>
          <a:lstStyle/>
          <a:p>
            <a:pPr algn="ctr"/>
            <a:r>
              <a:rPr lang="en-US" sz="4800" u="sng" dirty="0"/>
              <a:t>Reading</a:t>
            </a:r>
          </a:p>
        </p:txBody>
      </p:sp>
      <p:sp>
        <p:nvSpPr>
          <p:cNvPr id="5" name="Rectangle 4">
            <a:extLst>
              <a:ext uri="{FF2B5EF4-FFF2-40B4-BE49-F238E27FC236}">
                <a16:creationId xmlns:a16="http://schemas.microsoft.com/office/drawing/2014/main" id="{5F8D561E-E072-1444-ADFF-7ABD5F13277E}"/>
              </a:ext>
            </a:extLst>
          </p:cNvPr>
          <p:cNvSpPr/>
          <p:nvPr/>
        </p:nvSpPr>
        <p:spPr>
          <a:xfrm>
            <a:off x="873811" y="1648513"/>
            <a:ext cx="10324407" cy="4462760"/>
          </a:xfrm>
          <a:prstGeom prst="rect">
            <a:avLst/>
          </a:prstGeom>
        </p:spPr>
        <p:txBody>
          <a:bodyPr wrap="square">
            <a:spAutoFit/>
          </a:bodyPr>
          <a:lstStyle/>
          <a:p>
            <a:pPr lvl="0" algn="ctr"/>
            <a:r>
              <a:rPr lang="en-GB" sz="2000" dirty="0"/>
              <a:t>Children will be provided with a reading book that matches their phonics level. Throughout the week, your child’s reading will be listened to in school, so they will need to bring their book and reading record everyday. </a:t>
            </a:r>
          </a:p>
          <a:p>
            <a:pPr lvl="0" algn="ctr"/>
            <a:endParaRPr lang="en-GB" dirty="0">
              <a:latin typeface="CCW Cursive Writing 1" panose="03050602040000000000" pitchFamily="66" charset="0"/>
            </a:endParaRPr>
          </a:p>
          <a:p>
            <a:pPr lvl="0" algn="ctr"/>
            <a:endParaRPr lang="en-GB" dirty="0">
              <a:latin typeface="CCW Cursive Writing 1" panose="03050602040000000000" pitchFamily="66" charset="0"/>
            </a:endParaRPr>
          </a:p>
          <a:p>
            <a:pPr lvl="0" algn="ctr"/>
            <a:endParaRPr lang="en-GB" dirty="0">
              <a:latin typeface="CCW Cursive Writing 1" panose="03050602040000000000" pitchFamily="66" charset="0"/>
            </a:endParaRPr>
          </a:p>
          <a:p>
            <a:pPr lvl="0" algn="ctr"/>
            <a:endParaRPr lang="en-GB" dirty="0">
              <a:latin typeface="CCW Cursive Writing 1" panose="03050602040000000000" pitchFamily="66" charset="0"/>
            </a:endParaRPr>
          </a:p>
          <a:p>
            <a:pPr lvl="0" algn="ctr"/>
            <a:endParaRPr lang="en-GB" b="1" dirty="0">
              <a:latin typeface="CCW Cursive Writing 1" panose="03050602040000000000" pitchFamily="66" charset="0"/>
            </a:endParaRPr>
          </a:p>
          <a:p>
            <a:pPr lvl="0" algn="ctr"/>
            <a:endParaRPr lang="en-GB" dirty="0">
              <a:latin typeface="CCW Cursive Writing 1" panose="03050602040000000000" pitchFamily="66" charset="0"/>
            </a:endParaRPr>
          </a:p>
          <a:p>
            <a:pPr lvl="0" algn="ctr"/>
            <a:endParaRPr lang="en-GB" dirty="0">
              <a:latin typeface="CCW Cursive Writing 1" panose="03050602040000000000" pitchFamily="66" charset="0"/>
            </a:endParaRPr>
          </a:p>
          <a:p>
            <a:pPr lvl="0" algn="ctr"/>
            <a:endParaRPr lang="en-GB" dirty="0">
              <a:latin typeface="CCW Cursive Writing 1" panose="03050602040000000000" pitchFamily="66" charset="0"/>
            </a:endParaRPr>
          </a:p>
          <a:p>
            <a:pPr lvl="0" algn="ctr"/>
            <a:endParaRPr lang="en-GB" sz="2000" dirty="0"/>
          </a:p>
          <a:p>
            <a:pPr lvl="0" algn="ctr"/>
            <a:endParaRPr lang="en-GB" sz="2000" dirty="0"/>
          </a:p>
          <a:p>
            <a:pPr lvl="0" algn="ctr"/>
            <a:r>
              <a:rPr lang="en-GB" sz="2000" dirty="0"/>
              <a:t>It is incredibly important that you listen to your child read </a:t>
            </a:r>
            <a:r>
              <a:rPr lang="en-GB" sz="2000" b="1" dirty="0"/>
              <a:t>every night </a:t>
            </a:r>
            <a:r>
              <a:rPr lang="en-GB" sz="2000" dirty="0"/>
              <a:t>to help develop their reading ability.</a:t>
            </a:r>
          </a:p>
        </p:txBody>
      </p:sp>
      <p:sp>
        <p:nvSpPr>
          <p:cNvPr id="10" name="TextBox 9">
            <a:extLst>
              <a:ext uri="{FF2B5EF4-FFF2-40B4-BE49-F238E27FC236}">
                <a16:creationId xmlns:a16="http://schemas.microsoft.com/office/drawing/2014/main" id="{69297EE6-F5E4-284A-ABEF-B38AFC8A9441}"/>
              </a:ext>
            </a:extLst>
          </p:cNvPr>
          <p:cNvSpPr txBox="1"/>
          <p:nvPr/>
        </p:nvSpPr>
        <p:spPr>
          <a:xfrm>
            <a:off x="5891234" y="2910290"/>
            <a:ext cx="2397633" cy="2031325"/>
          </a:xfrm>
          <a:prstGeom prst="rect">
            <a:avLst/>
          </a:prstGeom>
          <a:noFill/>
        </p:spPr>
        <p:txBody>
          <a:bodyPr wrap="square" rtlCol="0">
            <a:spAutoFit/>
          </a:bodyPr>
          <a:lstStyle/>
          <a:p>
            <a:r>
              <a:rPr lang="en-GB" dirty="0"/>
              <a:t>Please sign your child’s reading record after you have listened to them read and we will </a:t>
            </a:r>
            <a:r>
              <a:rPr lang="en-GB" b="1" dirty="0"/>
              <a:t>change</a:t>
            </a:r>
            <a:r>
              <a:rPr lang="en-GB" dirty="0"/>
              <a:t> their </a:t>
            </a:r>
            <a:r>
              <a:rPr lang="en-GB" b="1" dirty="0"/>
              <a:t>book</a:t>
            </a:r>
            <a:r>
              <a:rPr lang="en-GB" dirty="0"/>
              <a:t> on a </a:t>
            </a:r>
            <a:r>
              <a:rPr lang="en-GB" b="1" dirty="0"/>
              <a:t>Monday</a:t>
            </a:r>
            <a:r>
              <a:rPr lang="en-GB" dirty="0"/>
              <a:t>, </a:t>
            </a:r>
            <a:r>
              <a:rPr lang="en-GB" b="1" dirty="0"/>
              <a:t>Wednesday</a:t>
            </a:r>
            <a:r>
              <a:rPr lang="en-GB" dirty="0"/>
              <a:t> and </a:t>
            </a:r>
            <a:r>
              <a:rPr lang="en-GB" b="1" dirty="0"/>
              <a:t>Friday</a:t>
            </a:r>
            <a:r>
              <a:rPr lang="en-GB" dirty="0"/>
              <a:t>.</a:t>
            </a:r>
          </a:p>
        </p:txBody>
      </p:sp>
      <p:pic>
        <p:nvPicPr>
          <p:cNvPr id="2" name="Picture 1">
            <a:extLst>
              <a:ext uri="{FF2B5EF4-FFF2-40B4-BE49-F238E27FC236}">
                <a16:creationId xmlns:a16="http://schemas.microsoft.com/office/drawing/2014/main" id="{22EDE925-FCAC-E453-3C68-DC765F0F978F}"/>
              </a:ext>
            </a:extLst>
          </p:cNvPr>
          <p:cNvPicPr>
            <a:picLocks noChangeAspect="1"/>
          </p:cNvPicPr>
          <p:nvPr/>
        </p:nvPicPr>
        <p:blipFill>
          <a:blip r:embed="rId2"/>
          <a:stretch>
            <a:fillRect/>
          </a:stretch>
        </p:blipFill>
        <p:spPr>
          <a:xfrm>
            <a:off x="9312945" y="420328"/>
            <a:ext cx="1983028" cy="1150934"/>
          </a:xfrm>
          <a:prstGeom prst="rect">
            <a:avLst/>
          </a:prstGeom>
        </p:spPr>
      </p:pic>
      <p:pic>
        <p:nvPicPr>
          <p:cNvPr id="9" name="Picture 8">
            <a:extLst>
              <a:ext uri="{FF2B5EF4-FFF2-40B4-BE49-F238E27FC236}">
                <a16:creationId xmlns:a16="http://schemas.microsoft.com/office/drawing/2014/main" id="{5084B7D9-07C6-1B4F-0522-773D611FF9CF}"/>
              </a:ext>
            </a:extLst>
          </p:cNvPr>
          <p:cNvPicPr>
            <a:picLocks noChangeAspect="1"/>
          </p:cNvPicPr>
          <p:nvPr/>
        </p:nvPicPr>
        <p:blipFill>
          <a:blip r:embed="rId3"/>
          <a:stretch>
            <a:fillRect/>
          </a:stretch>
        </p:blipFill>
        <p:spPr>
          <a:xfrm>
            <a:off x="3993182" y="2717039"/>
            <a:ext cx="1830319" cy="2417829"/>
          </a:xfrm>
          <a:prstGeom prst="rect">
            <a:avLst/>
          </a:prstGeom>
        </p:spPr>
      </p:pic>
    </p:spTree>
    <p:extLst>
      <p:ext uri="{BB962C8B-B14F-4D97-AF65-F5344CB8AC3E}">
        <p14:creationId xmlns:p14="http://schemas.microsoft.com/office/powerpoint/2010/main" val="80460049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E5EC1B94-2476-4B43-8652-CF8088B547AC}"/>
              </a:ext>
            </a:extLst>
          </p:cNvPr>
          <p:cNvSpPr/>
          <p:nvPr/>
        </p:nvSpPr>
        <p:spPr>
          <a:xfrm>
            <a:off x="277091" y="295564"/>
            <a:ext cx="11610109" cy="6280727"/>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1D32BD89-795A-E546-8871-29AC2E120551}"/>
              </a:ext>
            </a:extLst>
          </p:cNvPr>
          <p:cNvSpPr txBox="1"/>
          <p:nvPr/>
        </p:nvSpPr>
        <p:spPr>
          <a:xfrm>
            <a:off x="4162616" y="420328"/>
            <a:ext cx="3866764" cy="830997"/>
          </a:xfrm>
          <a:prstGeom prst="rect">
            <a:avLst/>
          </a:prstGeom>
          <a:noFill/>
        </p:spPr>
        <p:txBody>
          <a:bodyPr wrap="none" rtlCol="0">
            <a:spAutoFit/>
          </a:bodyPr>
          <a:lstStyle/>
          <a:p>
            <a:pPr algn="ctr"/>
            <a:r>
              <a:rPr lang="en-US" sz="4800" u="sng" dirty="0"/>
              <a:t>Home learning</a:t>
            </a:r>
          </a:p>
        </p:txBody>
      </p:sp>
      <p:sp>
        <p:nvSpPr>
          <p:cNvPr id="5" name="Rectangle 4">
            <a:extLst>
              <a:ext uri="{FF2B5EF4-FFF2-40B4-BE49-F238E27FC236}">
                <a16:creationId xmlns:a16="http://schemas.microsoft.com/office/drawing/2014/main" id="{11C20D01-A4A1-6D44-9341-16E65B9B03BB}"/>
              </a:ext>
            </a:extLst>
          </p:cNvPr>
          <p:cNvSpPr/>
          <p:nvPr/>
        </p:nvSpPr>
        <p:spPr>
          <a:xfrm>
            <a:off x="919941" y="1429380"/>
            <a:ext cx="10324407" cy="5078313"/>
          </a:xfrm>
          <a:prstGeom prst="rect">
            <a:avLst/>
          </a:prstGeom>
        </p:spPr>
        <p:txBody>
          <a:bodyPr wrap="square">
            <a:spAutoFit/>
          </a:bodyPr>
          <a:lstStyle/>
          <a:p>
            <a:pPr lvl="0" algn="ctr"/>
            <a:r>
              <a:rPr lang="en-GB" sz="2000" dirty="0"/>
              <a:t>Your child will receive home learning each week. This will be </a:t>
            </a:r>
            <a:r>
              <a:rPr lang="en-GB" sz="2000" b="1" dirty="0"/>
              <a:t>sent home</a:t>
            </a:r>
            <a:r>
              <a:rPr lang="en-GB" sz="2000" dirty="0"/>
              <a:t> on a </a:t>
            </a:r>
            <a:r>
              <a:rPr lang="en-GB" sz="2000" b="1" dirty="0"/>
              <a:t>Wednesday</a:t>
            </a:r>
            <a:r>
              <a:rPr lang="en-GB" sz="2000" dirty="0"/>
              <a:t> and is expected to be </a:t>
            </a:r>
            <a:r>
              <a:rPr lang="en-GB" sz="2000" b="1" dirty="0"/>
              <a:t>completed and returned</a:t>
            </a:r>
            <a:r>
              <a:rPr lang="en-GB" sz="2000" dirty="0"/>
              <a:t> on the </a:t>
            </a:r>
            <a:r>
              <a:rPr lang="en-GB" sz="2000" b="1" dirty="0"/>
              <a:t>following Monday</a:t>
            </a:r>
            <a:r>
              <a:rPr lang="en-GB" sz="2000" dirty="0"/>
              <a:t>.</a:t>
            </a:r>
          </a:p>
          <a:p>
            <a:pPr lvl="0" algn="ctr"/>
            <a:endParaRPr lang="en-GB" sz="2000" dirty="0"/>
          </a:p>
          <a:p>
            <a:pPr lvl="0" algn="ctr"/>
            <a:endParaRPr lang="en-GB" sz="2000" dirty="0"/>
          </a:p>
          <a:p>
            <a:pPr lvl="0" algn="ctr"/>
            <a:endParaRPr lang="en-GB" sz="2000" dirty="0"/>
          </a:p>
          <a:p>
            <a:pPr lvl="0" algn="ctr"/>
            <a:endParaRPr lang="en-GB" sz="2000" dirty="0"/>
          </a:p>
          <a:p>
            <a:pPr lvl="0" algn="ctr"/>
            <a:endParaRPr lang="en-GB" sz="2000" dirty="0"/>
          </a:p>
          <a:p>
            <a:pPr lvl="0" algn="ctr"/>
            <a:endParaRPr lang="en-GB" sz="2000" dirty="0"/>
          </a:p>
          <a:p>
            <a:pPr lvl="0" algn="ctr"/>
            <a:endParaRPr lang="en-GB" sz="2000" dirty="0"/>
          </a:p>
          <a:p>
            <a:pPr lvl="0" algn="ctr"/>
            <a:endParaRPr lang="en-GB" sz="2000" dirty="0"/>
          </a:p>
          <a:p>
            <a:pPr lvl="0" algn="ctr"/>
            <a:endParaRPr lang="en-GB" sz="2000" dirty="0"/>
          </a:p>
          <a:p>
            <a:pPr lvl="0" algn="ctr"/>
            <a:endParaRPr lang="en-GB" sz="2400" dirty="0"/>
          </a:p>
          <a:p>
            <a:pPr lvl="0" algn="ctr"/>
            <a:endParaRPr lang="en-GB" sz="2000" dirty="0"/>
          </a:p>
          <a:p>
            <a:pPr lvl="0" algn="ctr"/>
            <a:endParaRPr lang="en-GB" sz="2000" dirty="0"/>
          </a:p>
          <a:p>
            <a:pPr lvl="0" algn="ctr"/>
            <a:r>
              <a:rPr lang="en-GB" sz="2000" dirty="0"/>
              <a:t>This learning will consist of an English and maths activity. If you have any questions regarding your child’s home learning, then please do not hesitate to ask.</a:t>
            </a:r>
          </a:p>
        </p:txBody>
      </p:sp>
      <p:pic>
        <p:nvPicPr>
          <p:cNvPr id="8" name="Picture 7">
            <a:extLst>
              <a:ext uri="{FF2B5EF4-FFF2-40B4-BE49-F238E27FC236}">
                <a16:creationId xmlns:a16="http://schemas.microsoft.com/office/drawing/2014/main" id="{161D772A-A79A-55DC-C775-C7413FB8FD56}"/>
              </a:ext>
            </a:extLst>
          </p:cNvPr>
          <p:cNvPicPr>
            <a:picLocks noChangeAspect="1"/>
          </p:cNvPicPr>
          <p:nvPr/>
        </p:nvPicPr>
        <p:blipFill>
          <a:blip r:embed="rId2"/>
          <a:stretch>
            <a:fillRect/>
          </a:stretch>
        </p:blipFill>
        <p:spPr>
          <a:xfrm>
            <a:off x="6750539" y="2264889"/>
            <a:ext cx="2557682" cy="3407293"/>
          </a:xfrm>
          <a:prstGeom prst="rect">
            <a:avLst/>
          </a:prstGeom>
          <a:ln w="38100">
            <a:solidFill>
              <a:schemeClr val="tx1"/>
            </a:solidFill>
          </a:ln>
        </p:spPr>
      </p:pic>
      <p:pic>
        <p:nvPicPr>
          <p:cNvPr id="11" name="Picture 10">
            <a:extLst>
              <a:ext uri="{FF2B5EF4-FFF2-40B4-BE49-F238E27FC236}">
                <a16:creationId xmlns:a16="http://schemas.microsoft.com/office/drawing/2014/main" id="{CA69245F-3016-B582-A616-1F6C41F8FCE3}"/>
              </a:ext>
            </a:extLst>
          </p:cNvPr>
          <p:cNvPicPr>
            <a:picLocks noChangeAspect="1"/>
          </p:cNvPicPr>
          <p:nvPr/>
        </p:nvPicPr>
        <p:blipFill>
          <a:blip r:embed="rId3"/>
          <a:stretch>
            <a:fillRect/>
          </a:stretch>
        </p:blipFill>
        <p:spPr>
          <a:xfrm>
            <a:off x="2883775" y="2235995"/>
            <a:ext cx="2557682" cy="3378399"/>
          </a:xfrm>
          <a:prstGeom prst="rect">
            <a:avLst/>
          </a:prstGeom>
          <a:ln w="38100">
            <a:solidFill>
              <a:schemeClr val="tx1"/>
            </a:solidFill>
          </a:ln>
        </p:spPr>
      </p:pic>
    </p:spTree>
    <p:extLst>
      <p:ext uri="{BB962C8B-B14F-4D97-AF65-F5344CB8AC3E}">
        <p14:creationId xmlns:p14="http://schemas.microsoft.com/office/powerpoint/2010/main" val="134466257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E5EC1B94-2476-4B43-8652-CF8088B547AC}"/>
              </a:ext>
            </a:extLst>
          </p:cNvPr>
          <p:cNvSpPr/>
          <p:nvPr/>
        </p:nvSpPr>
        <p:spPr>
          <a:xfrm>
            <a:off x="277091" y="295564"/>
            <a:ext cx="11610109" cy="6280727"/>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1D32BD89-795A-E546-8871-29AC2E120551}"/>
              </a:ext>
            </a:extLst>
          </p:cNvPr>
          <p:cNvSpPr txBox="1"/>
          <p:nvPr/>
        </p:nvSpPr>
        <p:spPr>
          <a:xfrm>
            <a:off x="3770457" y="420328"/>
            <a:ext cx="4651081" cy="830997"/>
          </a:xfrm>
          <a:prstGeom prst="rect">
            <a:avLst/>
          </a:prstGeom>
          <a:noFill/>
        </p:spPr>
        <p:txBody>
          <a:bodyPr wrap="none" rtlCol="0">
            <a:spAutoFit/>
          </a:bodyPr>
          <a:lstStyle/>
          <a:p>
            <a:pPr algn="ctr"/>
            <a:r>
              <a:rPr lang="en-US" sz="4800" u="sng" dirty="0"/>
              <a:t>Knowledge Hands</a:t>
            </a:r>
          </a:p>
        </p:txBody>
      </p:sp>
      <p:sp>
        <p:nvSpPr>
          <p:cNvPr id="5" name="Rectangle 4">
            <a:extLst>
              <a:ext uri="{FF2B5EF4-FFF2-40B4-BE49-F238E27FC236}">
                <a16:creationId xmlns:a16="http://schemas.microsoft.com/office/drawing/2014/main" id="{11C20D01-A4A1-6D44-9341-16E65B9B03BB}"/>
              </a:ext>
            </a:extLst>
          </p:cNvPr>
          <p:cNvSpPr/>
          <p:nvPr/>
        </p:nvSpPr>
        <p:spPr>
          <a:xfrm>
            <a:off x="933796" y="1196892"/>
            <a:ext cx="10324407" cy="5386090"/>
          </a:xfrm>
          <a:prstGeom prst="rect">
            <a:avLst/>
          </a:prstGeom>
        </p:spPr>
        <p:txBody>
          <a:bodyPr wrap="square">
            <a:spAutoFit/>
          </a:bodyPr>
          <a:lstStyle/>
          <a:p>
            <a:pPr lvl="0" algn="ctr"/>
            <a:r>
              <a:rPr lang="en-GB" sz="2000" dirty="0"/>
              <a:t>This year we are introducing </a:t>
            </a:r>
            <a:r>
              <a:rPr lang="en-GB" sz="2000" b="1" dirty="0"/>
              <a:t>knowledge hands</a:t>
            </a:r>
            <a:r>
              <a:rPr lang="en-GB" sz="2000" dirty="0"/>
              <a:t>. These will be sent home at the start of </a:t>
            </a:r>
            <a:r>
              <a:rPr lang="en-GB" sz="2000" b="1" dirty="0"/>
              <a:t>each half term</a:t>
            </a:r>
            <a:r>
              <a:rPr lang="en-GB" sz="2000" dirty="0"/>
              <a:t> and will include the </a:t>
            </a:r>
            <a:r>
              <a:rPr lang="en-GB" sz="2000" b="1" dirty="0"/>
              <a:t>5 key pieces of information</a:t>
            </a:r>
            <a:r>
              <a:rPr lang="en-GB" sz="2000" dirty="0"/>
              <a:t> that children will be learning about in </a:t>
            </a:r>
            <a:r>
              <a:rPr lang="en-GB" sz="2000" b="1" dirty="0"/>
              <a:t>each subject area</a:t>
            </a:r>
            <a:r>
              <a:rPr lang="en-GB" sz="2000" dirty="0"/>
              <a:t>. </a:t>
            </a:r>
          </a:p>
          <a:p>
            <a:pPr lvl="0" algn="ctr"/>
            <a:endParaRPr lang="en-GB" sz="2000" dirty="0"/>
          </a:p>
          <a:p>
            <a:pPr lvl="0" algn="ctr"/>
            <a:endParaRPr lang="en-GB" sz="2000" dirty="0"/>
          </a:p>
          <a:p>
            <a:pPr lvl="0" algn="ctr"/>
            <a:endParaRPr lang="en-GB" sz="2000" dirty="0"/>
          </a:p>
          <a:p>
            <a:pPr lvl="0" algn="ctr"/>
            <a:endParaRPr lang="en-GB" sz="2000" dirty="0"/>
          </a:p>
          <a:p>
            <a:pPr lvl="0" algn="ctr"/>
            <a:endParaRPr lang="en-GB" sz="2000" dirty="0"/>
          </a:p>
          <a:p>
            <a:pPr lvl="0" algn="ctr"/>
            <a:endParaRPr lang="en-GB" sz="2000" dirty="0"/>
          </a:p>
          <a:p>
            <a:pPr lvl="0" algn="ctr"/>
            <a:endParaRPr lang="en-GB" sz="2000" dirty="0"/>
          </a:p>
          <a:p>
            <a:pPr lvl="0" algn="ctr"/>
            <a:endParaRPr lang="en-GB" sz="2000" dirty="0"/>
          </a:p>
          <a:p>
            <a:pPr lvl="0" algn="ctr"/>
            <a:endParaRPr lang="en-GB" sz="2400" dirty="0"/>
          </a:p>
          <a:p>
            <a:pPr lvl="0" algn="ctr"/>
            <a:endParaRPr lang="en-GB" sz="2000" dirty="0"/>
          </a:p>
          <a:p>
            <a:pPr lvl="0" algn="ctr"/>
            <a:endParaRPr lang="en-GB" sz="2000" dirty="0"/>
          </a:p>
          <a:p>
            <a:pPr lvl="0" algn="ctr"/>
            <a:endParaRPr lang="en-GB" sz="2000" dirty="0"/>
          </a:p>
          <a:p>
            <a:pPr lvl="0" algn="ctr"/>
            <a:r>
              <a:rPr lang="en-GB" sz="2000" dirty="0"/>
              <a:t>We encourage you to </a:t>
            </a:r>
            <a:r>
              <a:rPr lang="en-GB" sz="2000" b="1" dirty="0"/>
              <a:t>discuss</a:t>
            </a:r>
            <a:r>
              <a:rPr lang="en-GB" sz="2000" dirty="0"/>
              <a:t> these with your child at home to help </a:t>
            </a:r>
            <a:r>
              <a:rPr lang="en-GB" sz="2000" b="1" dirty="0"/>
              <a:t>strengthen</a:t>
            </a:r>
            <a:r>
              <a:rPr lang="en-GB" sz="2000" dirty="0"/>
              <a:t> and </a:t>
            </a:r>
            <a:r>
              <a:rPr lang="en-GB" sz="2000" b="1" dirty="0"/>
              <a:t>retain</a:t>
            </a:r>
            <a:r>
              <a:rPr lang="en-GB" sz="2000" dirty="0"/>
              <a:t> their </a:t>
            </a:r>
            <a:r>
              <a:rPr lang="en-GB" sz="2000" b="1" dirty="0"/>
              <a:t>subject knowledge</a:t>
            </a:r>
            <a:r>
              <a:rPr lang="en-GB" sz="2000" dirty="0"/>
              <a:t>.</a:t>
            </a:r>
          </a:p>
        </p:txBody>
      </p:sp>
      <p:grpSp>
        <p:nvGrpSpPr>
          <p:cNvPr id="14" name="Group 13">
            <a:extLst>
              <a:ext uri="{FF2B5EF4-FFF2-40B4-BE49-F238E27FC236}">
                <a16:creationId xmlns:a16="http://schemas.microsoft.com/office/drawing/2014/main" id="{8263732D-ADE5-370E-E42D-555DE7794165}"/>
              </a:ext>
            </a:extLst>
          </p:cNvPr>
          <p:cNvGrpSpPr/>
          <p:nvPr/>
        </p:nvGrpSpPr>
        <p:grpSpPr>
          <a:xfrm>
            <a:off x="4220972" y="2145962"/>
            <a:ext cx="4200566" cy="3755306"/>
            <a:chOff x="4144772" y="2145962"/>
            <a:chExt cx="3902456" cy="3689266"/>
          </a:xfrm>
        </p:grpSpPr>
        <p:pic>
          <p:nvPicPr>
            <p:cNvPr id="10242" name="Picture 2" descr="Hand Open Wave - Free vector graphic on Pixabay">
              <a:extLst>
                <a:ext uri="{FF2B5EF4-FFF2-40B4-BE49-F238E27FC236}">
                  <a16:creationId xmlns:a16="http://schemas.microsoft.com/office/drawing/2014/main" id="{4A0F6FFD-B40E-0EAC-88AD-4E55B15D20B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4251367" y="2039367"/>
              <a:ext cx="3689266" cy="3902456"/>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D3331508-9AB1-790E-7027-E69F43E55EBE}"/>
                </a:ext>
              </a:extLst>
            </p:cNvPr>
            <p:cNvSpPr txBox="1"/>
            <p:nvPr/>
          </p:nvSpPr>
          <p:spPr>
            <a:xfrm>
              <a:off x="4276548" y="3832650"/>
              <a:ext cx="1277500" cy="646331"/>
            </a:xfrm>
            <a:prstGeom prst="rect">
              <a:avLst/>
            </a:prstGeom>
            <a:noFill/>
          </p:spPr>
          <p:txBody>
            <a:bodyPr wrap="square" rtlCol="0">
              <a:spAutoFit/>
            </a:bodyPr>
            <a:lstStyle/>
            <a:p>
              <a:pPr algn="ctr"/>
              <a:r>
                <a:rPr lang="en-US" sz="1200" b="1" u="sng" dirty="0"/>
                <a:t>History</a:t>
              </a:r>
              <a:r>
                <a:rPr lang="en-US" sz="1200" u="sng" dirty="0"/>
                <a:t> – The Great Fire of London</a:t>
              </a:r>
            </a:p>
          </p:txBody>
        </p:sp>
        <p:sp>
          <p:nvSpPr>
            <p:cNvPr id="7" name="TextBox 6">
              <a:extLst>
                <a:ext uri="{FF2B5EF4-FFF2-40B4-BE49-F238E27FC236}">
                  <a16:creationId xmlns:a16="http://schemas.microsoft.com/office/drawing/2014/main" id="{080D30F2-36BB-AB71-4A34-36291AA178BA}"/>
                </a:ext>
              </a:extLst>
            </p:cNvPr>
            <p:cNvSpPr txBox="1"/>
            <p:nvPr/>
          </p:nvSpPr>
          <p:spPr>
            <a:xfrm rot="18946419">
              <a:off x="4633580" y="2696359"/>
              <a:ext cx="1961321" cy="461665"/>
            </a:xfrm>
            <a:prstGeom prst="rect">
              <a:avLst/>
            </a:prstGeom>
            <a:noFill/>
          </p:spPr>
          <p:txBody>
            <a:bodyPr wrap="square" rtlCol="0">
              <a:spAutoFit/>
            </a:bodyPr>
            <a:lstStyle/>
            <a:p>
              <a:pPr algn="ctr"/>
              <a:r>
                <a:rPr lang="en-US" sz="1200" dirty="0"/>
                <a:t>The fire started on 2</a:t>
              </a:r>
              <a:r>
                <a:rPr lang="en-US" sz="1200" baseline="30000" dirty="0"/>
                <a:t>nd</a:t>
              </a:r>
              <a:r>
                <a:rPr lang="en-US" sz="1200" dirty="0"/>
                <a:t> September 1666.</a:t>
              </a:r>
            </a:p>
          </p:txBody>
        </p:sp>
        <p:sp>
          <p:nvSpPr>
            <p:cNvPr id="9" name="TextBox 8">
              <a:extLst>
                <a:ext uri="{FF2B5EF4-FFF2-40B4-BE49-F238E27FC236}">
                  <a16:creationId xmlns:a16="http://schemas.microsoft.com/office/drawing/2014/main" id="{8A05F49F-16DB-7E4B-051B-EEAB9168E91E}"/>
                </a:ext>
              </a:extLst>
            </p:cNvPr>
            <p:cNvSpPr txBox="1"/>
            <p:nvPr/>
          </p:nvSpPr>
          <p:spPr>
            <a:xfrm rot="20049979">
              <a:off x="5677014" y="3030271"/>
              <a:ext cx="1961321" cy="461665"/>
            </a:xfrm>
            <a:prstGeom prst="rect">
              <a:avLst/>
            </a:prstGeom>
            <a:noFill/>
          </p:spPr>
          <p:txBody>
            <a:bodyPr wrap="square" rtlCol="0">
              <a:spAutoFit/>
            </a:bodyPr>
            <a:lstStyle/>
            <a:p>
              <a:pPr algn="ctr"/>
              <a:r>
                <a:rPr lang="en-US" sz="1200" dirty="0"/>
                <a:t>It began in a bakery on Pudding Lane.</a:t>
              </a:r>
            </a:p>
          </p:txBody>
        </p:sp>
        <p:sp>
          <p:nvSpPr>
            <p:cNvPr id="10" name="TextBox 9">
              <a:extLst>
                <a:ext uri="{FF2B5EF4-FFF2-40B4-BE49-F238E27FC236}">
                  <a16:creationId xmlns:a16="http://schemas.microsoft.com/office/drawing/2014/main" id="{91B4ECE1-5DE9-0745-F66F-65C2C95C7EF6}"/>
                </a:ext>
              </a:extLst>
            </p:cNvPr>
            <p:cNvSpPr txBox="1"/>
            <p:nvPr/>
          </p:nvSpPr>
          <p:spPr>
            <a:xfrm>
              <a:off x="5554048" y="3708421"/>
              <a:ext cx="2389564" cy="461665"/>
            </a:xfrm>
            <a:prstGeom prst="rect">
              <a:avLst/>
            </a:prstGeom>
            <a:noFill/>
          </p:spPr>
          <p:txBody>
            <a:bodyPr wrap="square" rtlCol="0">
              <a:spAutoFit/>
            </a:bodyPr>
            <a:lstStyle/>
            <a:p>
              <a:pPr algn="ctr"/>
              <a:r>
                <a:rPr lang="en-US" sz="1200" dirty="0"/>
                <a:t>Houses were made out of wood and straw so the fire spread quickly.</a:t>
              </a:r>
            </a:p>
          </p:txBody>
        </p:sp>
        <p:sp>
          <p:nvSpPr>
            <p:cNvPr id="12" name="TextBox 11">
              <a:extLst>
                <a:ext uri="{FF2B5EF4-FFF2-40B4-BE49-F238E27FC236}">
                  <a16:creationId xmlns:a16="http://schemas.microsoft.com/office/drawing/2014/main" id="{7DBFD2DD-369F-7771-C9D5-E539C882AABC}"/>
                </a:ext>
              </a:extLst>
            </p:cNvPr>
            <p:cNvSpPr txBox="1"/>
            <p:nvPr/>
          </p:nvSpPr>
          <p:spPr>
            <a:xfrm rot="199795">
              <a:off x="5949173" y="4590155"/>
              <a:ext cx="1961321" cy="276999"/>
            </a:xfrm>
            <a:prstGeom prst="rect">
              <a:avLst/>
            </a:prstGeom>
            <a:noFill/>
          </p:spPr>
          <p:txBody>
            <a:bodyPr wrap="square" rtlCol="0">
              <a:spAutoFit/>
            </a:bodyPr>
            <a:lstStyle/>
            <a:p>
              <a:pPr algn="ctr"/>
              <a:r>
                <a:rPr lang="en-US" sz="1200" dirty="0"/>
                <a:t>The fire lasted 4 days.</a:t>
              </a:r>
            </a:p>
          </p:txBody>
        </p:sp>
        <p:sp>
          <p:nvSpPr>
            <p:cNvPr id="13" name="TextBox 12">
              <a:extLst>
                <a:ext uri="{FF2B5EF4-FFF2-40B4-BE49-F238E27FC236}">
                  <a16:creationId xmlns:a16="http://schemas.microsoft.com/office/drawing/2014/main" id="{4A5666D9-2235-BB64-1771-A6EEAB924D1E}"/>
                </a:ext>
              </a:extLst>
            </p:cNvPr>
            <p:cNvSpPr txBox="1"/>
            <p:nvPr/>
          </p:nvSpPr>
          <p:spPr>
            <a:xfrm rot="1530821">
              <a:off x="5223473" y="5082196"/>
              <a:ext cx="1961321" cy="461665"/>
            </a:xfrm>
            <a:prstGeom prst="rect">
              <a:avLst/>
            </a:prstGeom>
            <a:noFill/>
          </p:spPr>
          <p:txBody>
            <a:bodyPr wrap="square" rtlCol="0">
              <a:spAutoFit/>
            </a:bodyPr>
            <a:lstStyle/>
            <a:p>
              <a:pPr algn="ctr"/>
              <a:r>
                <a:rPr lang="en-US" sz="1200" dirty="0"/>
                <a:t>Houses were rebuilt out of brick.</a:t>
              </a:r>
            </a:p>
          </p:txBody>
        </p:sp>
      </p:grpSp>
    </p:spTree>
    <p:extLst>
      <p:ext uri="{BB962C8B-B14F-4D97-AF65-F5344CB8AC3E}">
        <p14:creationId xmlns:p14="http://schemas.microsoft.com/office/powerpoint/2010/main" val="95452732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E5EC1B94-2476-4B43-8652-CF8088B547AC}"/>
              </a:ext>
            </a:extLst>
          </p:cNvPr>
          <p:cNvSpPr/>
          <p:nvPr/>
        </p:nvSpPr>
        <p:spPr>
          <a:xfrm>
            <a:off x="277091" y="295564"/>
            <a:ext cx="11610109" cy="6280727"/>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5">
            <a:extLst>
              <a:ext uri="{FF2B5EF4-FFF2-40B4-BE49-F238E27FC236}">
                <a16:creationId xmlns:a16="http://schemas.microsoft.com/office/drawing/2014/main" id="{1D32BD89-795A-E546-8871-29AC2E120551}"/>
              </a:ext>
            </a:extLst>
          </p:cNvPr>
          <p:cNvSpPr txBox="1"/>
          <p:nvPr/>
        </p:nvSpPr>
        <p:spPr>
          <a:xfrm>
            <a:off x="5694282" y="420328"/>
            <a:ext cx="803425" cy="830997"/>
          </a:xfrm>
          <a:prstGeom prst="rect">
            <a:avLst/>
          </a:prstGeom>
          <a:noFill/>
        </p:spPr>
        <p:txBody>
          <a:bodyPr wrap="none" rtlCol="0">
            <a:spAutoFit/>
          </a:bodyPr>
          <a:lstStyle/>
          <a:p>
            <a:pPr algn="ctr"/>
            <a:r>
              <a:rPr lang="en-US" sz="4800" u="sng" dirty="0"/>
              <a:t>PE</a:t>
            </a:r>
          </a:p>
        </p:txBody>
      </p:sp>
      <p:sp>
        <p:nvSpPr>
          <p:cNvPr id="11" name="TextBox 10">
            <a:extLst>
              <a:ext uri="{FF2B5EF4-FFF2-40B4-BE49-F238E27FC236}">
                <a16:creationId xmlns:a16="http://schemas.microsoft.com/office/drawing/2014/main" id="{4D77F76F-4F08-894B-90F6-B890F938D810}"/>
              </a:ext>
            </a:extLst>
          </p:cNvPr>
          <p:cNvSpPr txBox="1"/>
          <p:nvPr/>
        </p:nvSpPr>
        <p:spPr>
          <a:xfrm>
            <a:off x="788323" y="1695656"/>
            <a:ext cx="10587644" cy="3170099"/>
          </a:xfrm>
          <a:prstGeom prst="rect">
            <a:avLst/>
          </a:prstGeom>
          <a:noFill/>
        </p:spPr>
        <p:txBody>
          <a:bodyPr wrap="square" rtlCol="0">
            <a:spAutoFit/>
          </a:bodyPr>
          <a:lstStyle/>
          <a:p>
            <a:r>
              <a:rPr lang="en-GB" sz="2000" dirty="0"/>
              <a:t>Our PE day is </a:t>
            </a:r>
            <a:r>
              <a:rPr lang="en-GB" sz="2000" b="1" dirty="0"/>
              <a:t>Thursday</a:t>
            </a:r>
            <a:r>
              <a:rPr lang="en-GB" sz="2000" dirty="0"/>
              <a:t>. Children should </a:t>
            </a:r>
            <a:r>
              <a:rPr lang="en-GB" sz="2000" b="1" dirty="0"/>
              <a:t>come to school wearing their PE kit on this day.</a:t>
            </a:r>
            <a:endParaRPr lang="en-GB" sz="2000" dirty="0"/>
          </a:p>
          <a:p>
            <a:endParaRPr lang="en-GB" sz="2000" dirty="0"/>
          </a:p>
          <a:p>
            <a:r>
              <a:rPr lang="en-GB" sz="2000" u="sng" dirty="0"/>
              <a:t>Our school PE kit is:</a:t>
            </a:r>
          </a:p>
          <a:p>
            <a:endParaRPr lang="en-GB" sz="2000" u="sng" dirty="0"/>
          </a:p>
          <a:p>
            <a:pPr marL="285750" lvl="0" indent="-285750">
              <a:buFont typeface="Arial" panose="020B0604020202020204" pitchFamily="34" charset="0"/>
              <a:buChar char="•"/>
            </a:pPr>
            <a:r>
              <a:rPr lang="en-GB" sz="2000" dirty="0"/>
              <a:t>White t-shirt</a:t>
            </a:r>
          </a:p>
          <a:p>
            <a:pPr marL="285750" lvl="0" indent="-285750">
              <a:buFont typeface="Arial" panose="020B0604020202020204" pitchFamily="34" charset="0"/>
              <a:buChar char="•"/>
            </a:pPr>
            <a:r>
              <a:rPr lang="en-GB" sz="2000" dirty="0"/>
              <a:t>Black pants or shorts</a:t>
            </a:r>
          </a:p>
          <a:p>
            <a:pPr marL="285750" lvl="0" indent="-285750">
              <a:buFont typeface="Arial" panose="020B0604020202020204" pitchFamily="34" charset="0"/>
              <a:buChar char="•"/>
            </a:pPr>
            <a:r>
              <a:rPr lang="en-GB" sz="2000" dirty="0"/>
              <a:t>Black pumps or trainers </a:t>
            </a:r>
          </a:p>
          <a:p>
            <a:pPr marL="285750" lvl="0" indent="-285750">
              <a:buFont typeface="Arial" panose="020B0604020202020204" pitchFamily="34" charset="0"/>
              <a:buChar char="•"/>
            </a:pPr>
            <a:r>
              <a:rPr lang="en-GB" sz="2000" dirty="0"/>
              <a:t>School jumper or cardigan</a:t>
            </a:r>
          </a:p>
          <a:p>
            <a:endParaRPr lang="en-GB" sz="2000" dirty="0">
              <a:latin typeface="XCCW Joined 1a" panose="03050602040000000000" pitchFamily="66" charset="0"/>
            </a:endParaRPr>
          </a:p>
          <a:p>
            <a:endParaRPr lang="en-GB" sz="2000" b="1" dirty="0">
              <a:latin typeface="XCCW Joined 1a" panose="03050602040000000000" pitchFamily="66" charset="0"/>
            </a:endParaRPr>
          </a:p>
        </p:txBody>
      </p:sp>
      <p:pic>
        <p:nvPicPr>
          <p:cNvPr id="12" name="Picture 11">
            <a:extLst>
              <a:ext uri="{FF2B5EF4-FFF2-40B4-BE49-F238E27FC236}">
                <a16:creationId xmlns:a16="http://schemas.microsoft.com/office/drawing/2014/main" id="{D6657761-A889-0348-AAE1-52FCC88B0D7F}"/>
              </a:ext>
            </a:extLst>
          </p:cNvPr>
          <p:cNvPicPr>
            <a:picLocks noChangeAspect="1"/>
          </p:cNvPicPr>
          <p:nvPr/>
        </p:nvPicPr>
        <p:blipFill>
          <a:blip r:embed="rId2"/>
          <a:stretch>
            <a:fillRect/>
          </a:stretch>
        </p:blipFill>
        <p:spPr>
          <a:xfrm>
            <a:off x="5018429" y="4701309"/>
            <a:ext cx="1351706" cy="1407622"/>
          </a:xfrm>
          <a:prstGeom prst="rect">
            <a:avLst/>
          </a:prstGeom>
        </p:spPr>
      </p:pic>
      <p:pic>
        <p:nvPicPr>
          <p:cNvPr id="13" name="Picture 12">
            <a:extLst>
              <a:ext uri="{FF2B5EF4-FFF2-40B4-BE49-F238E27FC236}">
                <a16:creationId xmlns:a16="http://schemas.microsoft.com/office/drawing/2014/main" id="{5C53D2D8-F326-8E42-BE52-89F90F063B6C}"/>
              </a:ext>
            </a:extLst>
          </p:cNvPr>
          <p:cNvPicPr>
            <a:picLocks noChangeAspect="1"/>
          </p:cNvPicPr>
          <p:nvPr/>
        </p:nvPicPr>
        <p:blipFill>
          <a:blip r:embed="rId3"/>
          <a:stretch>
            <a:fillRect/>
          </a:stretch>
        </p:blipFill>
        <p:spPr>
          <a:xfrm>
            <a:off x="6742310" y="4737331"/>
            <a:ext cx="1352550" cy="1371600"/>
          </a:xfrm>
          <a:prstGeom prst="rect">
            <a:avLst/>
          </a:prstGeom>
        </p:spPr>
      </p:pic>
      <p:pic>
        <p:nvPicPr>
          <p:cNvPr id="14" name="Picture 13">
            <a:extLst>
              <a:ext uri="{FF2B5EF4-FFF2-40B4-BE49-F238E27FC236}">
                <a16:creationId xmlns:a16="http://schemas.microsoft.com/office/drawing/2014/main" id="{738C8875-EEF9-F24A-A014-82CAFE9FFF8E}"/>
              </a:ext>
            </a:extLst>
          </p:cNvPr>
          <p:cNvPicPr>
            <a:picLocks noChangeAspect="1"/>
          </p:cNvPicPr>
          <p:nvPr/>
        </p:nvPicPr>
        <p:blipFill>
          <a:blip r:embed="rId4"/>
          <a:stretch>
            <a:fillRect/>
          </a:stretch>
        </p:blipFill>
        <p:spPr>
          <a:xfrm>
            <a:off x="8467035" y="4725843"/>
            <a:ext cx="857250" cy="1504950"/>
          </a:xfrm>
          <a:prstGeom prst="rect">
            <a:avLst/>
          </a:prstGeom>
        </p:spPr>
      </p:pic>
      <p:pic>
        <p:nvPicPr>
          <p:cNvPr id="15" name="Picture 14">
            <a:extLst>
              <a:ext uri="{FF2B5EF4-FFF2-40B4-BE49-F238E27FC236}">
                <a16:creationId xmlns:a16="http://schemas.microsoft.com/office/drawing/2014/main" id="{6F7797C4-E45D-AE40-874B-F41463C5AB98}"/>
              </a:ext>
            </a:extLst>
          </p:cNvPr>
          <p:cNvPicPr>
            <a:picLocks noChangeAspect="1"/>
          </p:cNvPicPr>
          <p:nvPr/>
        </p:nvPicPr>
        <p:blipFill rotWithShape="1">
          <a:blip r:embed="rId5"/>
          <a:srcRect b="6179"/>
          <a:stretch/>
        </p:blipFill>
        <p:spPr>
          <a:xfrm>
            <a:off x="9803635" y="4896265"/>
            <a:ext cx="1513102" cy="1053731"/>
          </a:xfrm>
          <a:prstGeom prst="rect">
            <a:avLst/>
          </a:prstGeom>
        </p:spPr>
      </p:pic>
      <p:pic>
        <p:nvPicPr>
          <p:cNvPr id="2" name="Picture 1">
            <a:extLst>
              <a:ext uri="{FF2B5EF4-FFF2-40B4-BE49-F238E27FC236}">
                <a16:creationId xmlns:a16="http://schemas.microsoft.com/office/drawing/2014/main" id="{63A64384-F75B-A45C-30E2-C727F627BE88}"/>
              </a:ext>
            </a:extLst>
          </p:cNvPr>
          <p:cNvPicPr>
            <a:picLocks noChangeAspect="1"/>
          </p:cNvPicPr>
          <p:nvPr/>
        </p:nvPicPr>
        <p:blipFill>
          <a:blip r:embed="rId6"/>
          <a:stretch>
            <a:fillRect/>
          </a:stretch>
        </p:blipFill>
        <p:spPr>
          <a:xfrm>
            <a:off x="9312945" y="420328"/>
            <a:ext cx="1983028" cy="1150934"/>
          </a:xfrm>
          <a:prstGeom prst="rect">
            <a:avLst/>
          </a:prstGeom>
        </p:spPr>
      </p:pic>
    </p:spTree>
    <p:extLst>
      <p:ext uri="{BB962C8B-B14F-4D97-AF65-F5344CB8AC3E}">
        <p14:creationId xmlns:p14="http://schemas.microsoft.com/office/powerpoint/2010/main" val="347617884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E5EC1B94-2476-4B43-8652-CF8088B547AC}"/>
              </a:ext>
            </a:extLst>
          </p:cNvPr>
          <p:cNvSpPr/>
          <p:nvPr/>
        </p:nvSpPr>
        <p:spPr>
          <a:xfrm>
            <a:off x="277091" y="295564"/>
            <a:ext cx="11610109" cy="6280727"/>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1D32BD89-795A-E546-8871-29AC2E120551}"/>
              </a:ext>
            </a:extLst>
          </p:cNvPr>
          <p:cNvSpPr txBox="1"/>
          <p:nvPr/>
        </p:nvSpPr>
        <p:spPr>
          <a:xfrm>
            <a:off x="4632326" y="420328"/>
            <a:ext cx="2927340" cy="830997"/>
          </a:xfrm>
          <a:prstGeom prst="rect">
            <a:avLst/>
          </a:prstGeom>
          <a:noFill/>
        </p:spPr>
        <p:txBody>
          <a:bodyPr wrap="none" rtlCol="0">
            <a:spAutoFit/>
          </a:bodyPr>
          <a:lstStyle/>
          <a:p>
            <a:pPr algn="ctr"/>
            <a:r>
              <a:rPr lang="en-US" sz="4800" u="sng" dirty="0"/>
              <a:t>Year 2 SATs</a:t>
            </a:r>
          </a:p>
        </p:txBody>
      </p:sp>
      <p:graphicFrame>
        <p:nvGraphicFramePr>
          <p:cNvPr id="2" name="Table 1">
            <a:extLst>
              <a:ext uri="{FF2B5EF4-FFF2-40B4-BE49-F238E27FC236}">
                <a16:creationId xmlns:a16="http://schemas.microsoft.com/office/drawing/2014/main" id="{D0D4BE4B-41A8-37FC-BCD5-FC6F51D2319B}"/>
              </a:ext>
            </a:extLst>
          </p:cNvPr>
          <p:cNvGraphicFramePr>
            <a:graphicFrameLocks noGrp="1"/>
          </p:cNvGraphicFramePr>
          <p:nvPr>
            <p:extLst>
              <p:ext uri="{D42A27DB-BD31-4B8C-83A1-F6EECF244321}">
                <p14:modId xmlns:p14="http://schemas.microsoft.com/office/powerpoint/2010/main" val="375132196"/>
              </p:ext>
            </p:extLst>
          </p:nvPr>
        </p:nvGraphicFramePr>
        <p:xfrm>
          <a:off x="2702715" y="2450390"/>
          <a:ext cx="6786562" cy="2682240"/>
        </p:xfrm>
        <a:graphic>
          <a:graphicData uri="http://schemas.openxmlformats.org/drawingml/2006/table">
            <a:tbl>
              <a:tblPr/>
              <a:tblGrid>
                <a:gridCol w="3393281">
                  <a:extLst>
                    <a:ext uri="{9D8B030D-6E8A-4147-A177-3AD203B41FA5}">
                      <a16:colId xmlns:a16="http://schemas.microsoft.com/office/drawing/2014/main" val="402820319"/>
                    </a:ext>
                  </a:extLst>
                </a:gridCol>
                <a:gridCol w="3393281">
                  <a:extLst>
                    <a:ext uri="{9D8B030D-6E8A-4147-A177-3AD203B41FA5}">
                      <a16:colId xmlns:a16="http://schemas.microsoft.com/office/drawing/2014/main" val="894089773"/>
                    </a:ext>
                  </a:extLst>
                </a:gridCol>
              </a:tblGrid>
              <a:tr h="0">
                <a:tc>
                  <a:txBody>
                    <a:bodyPr/>
                    <a:lstStyle/>
                    <a:p>
                      <a:pPr algn="l" fontAlgn="t"/>
                      <a:r>
                        <a:rPr lang="en-GB" b="1">
                          <a:solidFill>
                            <a:srgbClr val="0B0C0C"/>
                          </a:solidFill>
                          <a:effectLst/>
                          <a:latin typeface="GDS Transport"/>
                        </a:rPr>
                        <a:t>Subject</a:t>
                      </a:r>
                    </a:p>
                  </a:txBody>
                  <a:tcPr marR="190500" marT="95250" marB="95250">
                    <a:lnL>
                      <a:noFill/>
                    </a:lnL>
                    <a:lnR>
                      <a:noFill/>
                    </a:lnR>
                    <a:lnT>
                      <a:noFill/>
                    </a:lnT>
                    <a:lnB w="9525" cap="flat" cmpd="sng" algn="ctr">
                      <a:solidFill>
                        <a:srgbClr val="B1B4B6"/>
                      </a:solidFill>
                      <a:prstDash val="solid"/>
                      <a:round/>
                      <a:headEnd type="none" w="med" len="med"/>
                      <a:tailEnd type="none" w="med" len="med"/>
                    </a:lnB>
                    <a:solidFill>
                      <a:srgbClr val="FFFFFF"/>
                    </a:solidFill>
                  </a:tcPr>
                </a:tc>
                <a:tc>
                  <a:txBody>
                    <a:bodyPr/>
                    <a:lstStyle/>
                    <a:p>
                      <a:pPr algn="l" fontAlgn="t"/>
                      <a:r>
                        <a:rPr lang="en-GB" b="1">
                          <a:solidFill>
                            <a:srgbClr val="0B0C0C"/>
                          </a:solidFill>
                          <a:effectLst/>
                          <a:latin typeface="GDS Transport"/>
                        </a:rPr>
                        <a:t>Test paper</a:t>
                      </a:r>
                    </a:p>
                  </a:txBody>
                  <a:tcPr marT="95250" marB="95250">
                    <a:lnL>
                      <a:noFill/>
                    </a:lnL>
                    <a:lnR>
                      <a:noFill/>
                    </a:lnR>
                    <a:lnT>
                      <a:noFill/>
                    </a:lnT>
                    <a:lnB w="9525" cap="flat" cmpd="sng" algn="ctr">
                      <a:solidFill>
                        <a:srgbClr val="B1B4B6"/>
                      </a:solidFill>
                      <a:prstDash val="solid"/>
                      <a:round/>
                      <a:headEnd type="none" w="med" len="med"/>
                      <a:tailEnd type="none" w="med" len="med"/>
                    </a:lnB>
                    <a:solidFill>
                      <a:srgbClr val="FFFFFF"/>
                    </a:solidFill>
                  </a:tcPr>
                </a:tc>
                <a:extLst>
                  <a:ext uri="{0D108BD9-81ED-4DB2-BD59-A6C34878D82A}">
                    <a16:rowId xmlns:a16="http://schemas.microsoft.com/office/drawing/2014/main" val="627485776"/>
                  </a:ext>
                </a:extLst>
              </a:tr>
              <a:tr h="0">
                <a:tc>
                  <a:txBody>
                    <a:bodyPr/>
                    <a:lstStyle/>
                    <a:p>
                      <a:pPr fontAlgn="t"/>
                      <a:r>
                        <a:rPr lang="en-GB">
                          <a:effectLst/>
                        </a:rPr>
                        <a:t>English reading</a:t>
                      </a:r>
                    </a:p>
                  </a:txBody>
                  <a:tcPr marR="190500" marT="95250" marB="95250">
                    <a:lnL>
                      <a:noFill/>
                    </a:lnL>
                    <a:lnR>
                      <a:noFill/>
                    </a:lnR>
                    <a:lnT w="9525" cap="flat" cmpd="sng" algn="ctr">
                      <a:solidFill>
                        <a:srgbClr val="B1B4B6"/>
                      </a:solidFill>
                      <a:prstDash val="solid"/>
                      <a:round/>
                      <a:headEnd type="none" w="med" len="med"/>
                      <a:tailEnd type="none" w="med" len="med"/>
                    </a:lnT>
                    <a:lnB w="9525" cap="flat" cmpd="sng" algn="ctr">
                      <a:solidFill>
                        <a:srgbClr val="B1B4B6"/>
                      </a:solidFill>
                      <a:prstDash val="solid"/>
                      <a:round/>
                      <a:headEnd type="none" w="med" len="med"/>
                      <a:tailEnd type="none" w="med" len="med"/>
                    </a:lnB>
                    <a:solidFill>
                      <a:srgbClr val="FFFFFF"/>
                    </a:solidFill>
                  </a:tcPr>
                </a:tc>
                <a:tc>
                  <a:txBody>
                    <a:bodyPr/>
                    <a:lstStyle/>
                    <a:p>
                      <a:pPr fontAlgn="t"/>
                      <a:r>
                        <a:rPr lang="en-GB">
                          <a:effectLst/>
                        </a:rPr>
                        <a:t>Short text and questions and long text and questions</a:t>
                      </a:r>
                    </a:p>
                  </a:txBody>
                  <a:tcPr marT="95250" marB="95250">
                    <a:lnL>
                      <a:noFill/>
                    </a:lnL>
                    <a:lnR>
                      <a:noFill/>
                    </a:lnR>
                    <a:lnT w="9525" cap="flat" cmpd="sng" algn="ctr">
                      <a:solidFill>
                        <a:srgbClr val="B1B4B6"/>
                      </a:solidFill>
                      <a:prstDash val="solid"/>
                      <a:round/>
                      <a:headEnd type="none" w="med" len="med"/>
                      <a:tailEnd type="none" w="med" len="med"/>
                    </a:lnT>
                    <a:lnB w="9525" cap="flat" cmpd="sng" algn="ctr">
                      <a:solidFill>
                        <a:srgbClr val="B1B4B6"/>
                      </a:solidFill>
                      <a:prstDash val="solid"/>
                      <a:round/>
                      <a:headEnd type="none" w="med" len="med"/>
                      <a:tailEnd type="none" w="med" len="med"/>
                    </a:lnB>
                    <a:solidFill>
                      <a:srgbClr val="FFFFFF"/>
                    </a:solidFill>
                  </a:tcPr>
                </a:tc>
                <a:extLst>
                  <a:ext uri="{0D108BD9-81ED-4DB2-BD59-A6C34878D82A}">
                    <a16:rowId xmlns:a16="http://schemas.microsoft.com/office/drawing/2014/main" val="1104084259"/>
                  </a:ext>
                </a:extLst>
              </a:tr>
              <a:tr h="0">
                <a:tc>
                  <a:txBody>
                    <a:bodyPr/>
                    <a:lstStyle/>
                    <a:p>
                      <a:pPr fontAlgn="t"/>
                      <a:r>
                        <a:rPr lang="en-GB">
                          <a:effectLst/>
                        </a:rPr>
                        <a:t>Mathematics</a:t>
                      </a:r>
                    </a:p>
                  </a:txBody>
                  <a:tcPr marR="190500" marT="95250" marB="95250">
                    <a:lnL>
                      <a:noFill/>
                    </a:lnL>
                    <a:lnR>
                      <a:noFill/>
                    </a:lnR>
                    <a:lnT w="9525" cap="flat" cmpd="sng" algn="ctr">
                      <a:solidFill>
                        <a:srgbClr val="B1B4B6"/>
                      </a:solidFill>
                      <a:prstDash val="solid"/>
                      <a:round/>
                      <a:headEnd type="none" w="med" len="med"/>
                      <a:tailEnd type="none" w="med" len="med"/>
                    </a:lnT>
                    <a:lnB w="9525" cap="flat" cmpd="sng" algn="ctr">
                      <a:solidFill>
                        <a:srgbClr val="B1B4B6"/>
                      </a:solidFill>
                      <a:prstDash val="solid"/>
                      <a:round/>
                      <a:headEnd type="none" w="med" len="med"/>
                      <a:tailEnd type="none" w="med" len="med"/>
                    </a:lnB>
                    <a:solidFill>
                      <a:srgbClr val="FFFFFF"/>
                    </a:solidFill>
                  </a:tcPr>
                </a:tc>
                <a:tc>
                  <a:txBody>
                    <a:bodyPr/>
                    <a:lstStyle/>
                    <a:p>
                      <a:pPr fontAlgn="t"/>
                      <a:r>
                        <a:rPr lang="en-GB" dirty="0">
                          <a:effectLst/>
                        </a:rPr>
                        <a:t>Arithmetic and mathematical reasoning</a:t>
                      </a:r>
                    </a:p>
                  </a:txBody>
                  <a:tcPr marT="95250" marB="95250">
                    <a:lnL>
                      <a:noFill/>
                    </a:lnL>
                    <a:lnR>
                      <a:noFill/>
                    </a:lnR>
                    <a:lnT w="9525" cap="flat" cmpd="sng" algn="ctr">
                      <a:solidFill>
                        <a:srgbClr val="B1B4B6"/>
                      </a:solidFill>
                      <a:prstDash val="solid"/>
                      <a:round/>
                      <a:headEnd type="none" w="med" len="med"/>
                      <a:tailEnd type="none" w="med" len="med"/>
                    </a:lnT>
                    <a:lnB w="9525" cap="flat" cmpd="sng" algn="ctr">
                      <a:solidFill>
                        <a:srgbClr val="B1B4B6"/>
                      </a:solidFill>
                      <a:prstDash val="solid"/>
                      <a:round/>
                      <a:headEnd type="none" w="med" len="med"/>
                      <a:tailEnd type="none" w="med" len="med"/>
                    </a:lnB>
                    <a:solidFill>
                      <a:srgbClr val="FFFFFF"/>
                    </a:solidFill>
                  </a:tcPr>
                </a:tc>
                <a:extLst>
                  <a:ext uri="{0D108BD9-81ED-4DB2-BD59-A6C34878D82A}">
                    <a16:rowId xmlns:a16="http://schemas.microsoft.com/office/drawing/2014/main" val="3888035069"/>
                  </a:ext>
                </a:extLst>
              </a:tr>
              <a:tr h="0">
                <a:tc>
                  <a:txBody>
                    <a:bodyPr/>
                    <a:lstStyle/>
                    <a:p>
                      <a:pPr fontAlgn="t"/>
                      <a:r>
                        <a:rPr lang="en-GB">
                          <a:effectLst/>
                        </a:rPr>
                        <a:t>English grammar, punctuation and spelling (optional test)</a:t>
                      </a:r>
                    </a:p>
                  </a:txBody>
                  <a:tcPr marR="190500" marT="95250" marB="95250">
                    <a:lnL>
                      <a:noFill/>
                    </a:lnL>
                    <a:lnR>
                      <a:noFill/>
                    </a:lnR>
                    <a:lnT w="9525" cap="flat" cmpd="sng" algn="ctr">
                      <a:solidFill>
                        <a:srgbClr val="B1B4B6"/>
                      </a:solidFill>
                      <a:prstDash val="solid"/>
                      <a:round/>
                      <a:headEnd type="none" w="med" len="med"/>
                      <a:tailEnd type="none" w="med" len="med"/>
                    </a:lnT>
                    <a:lnB w="9525" cap="flat" cmpd="sng" algn="ctr">
                      <a:solidFill>
                        <a:srgbClr val="B1B4B6"/>
                      </a:solidFill>
                      <a:prstDash val="solid"/>
                      <a:round/>
                      <a:headEnd type="none" w="med" len="med"/>
                      <a:tailEnd type="none" w="med" len="med"/>
                    </a:lnB>
                    <a:solidFill>
                      <a:srgbClr val="FFFFFF"/>
                    </a:solidFill>
                  </a:tcPr>
                </a:tc>
                <a:tc>
                  <a:txBody>
                    <a:bodyPr/>
                    <a:lstStyle/>
                    <a:p>
                      <a:pPr fontAlgn="t"/>
                      <a:r>
                        <a:rPr lang="en-GB" dirty="0">
                          <a:effectLst/>
                        </a:rPr>
                        <a:t>Spelling and punctuation and grammar (including vocabulary)</a:t>
                      </a:r>
                    </a:p>
                  </a:txBody>
                  <a:tcPr marT="95250" marB="95250">
                    <a:lnL>
                      <a:noFill/>
                    </a:lnL>
                    <a:lnR>
                      <a:noFill/>
                    </a:lnR>
                    <a:lnT w="9525" cap="flat" cmpd="sng" algn="ctr">
                      <a:solidFill>
                        <a:srgbClr val="B1B4B6"/>
                      </a:solidFill>
                      <a:prstDash val="solid"/>
                      <a:round/>
                      <a:headEnd type="none" w="med" len="med"/>
                      <a:tailEnd type="none" w="med" len="med"/>
                    </a:lnT>
                    <a:lnB w="9525" cap="flat" cmpd="sng" algn="ctr">
                      <a:solidFill>
                        <a:srgbClr val="B1B4B6"/>
                      </a:solidFill>
                      <a:prstDash val="solid"/>
                      <a:round/>
                      <a:headEnd type="none" w="med" len="med"/>
                      <a:tailEnd type="none" w="med" len="med"/>
                    </a:lnB>
                    <a:solidFill>
                      <a:srgbClr val="FFFFFF"/>
                    </a:solidFill>
                  </a:tcPr>
                </a:tc>
                <a:extLst>
                  <a:ext uri="{0D108BD9-81ED-4DB2-BD59-A6C34878D82A}">
                    <a16:rowId xmlns:a16="http://schemas.microsoft.com/office/drawing/2014/main" val="2986746115"/>
                  </a:ext>
                </a:extLst>
              </a:tr>
            </a:tbl>
          </a:graphicData>
        </a:graphic>
      </p:graphicFrame>
      <p:sp>
        <p:nvSpPr>
          <p:cNvPr id="3" name="TextBox 2">
            <a:extLst>
              <a:ext uri="{FF2B5EF4-FFF2-40B4-BE49-F238E27FC236}">
                <a16:creationId xmlns:a16="http://schemas.microsoft.com/office/drawing/2014/main" id="{3796CD8F-AEE2-363A-03E0-AD04D283F796}"/>
              </a:ext>
            </a:extLst>
          </p:cNvPr>
          <p:cNvSpPr txBox="1"/>
          <p:nvPr/>
        </p:nvSpPr>
        <p:spPr>
          <a:xfrm>
            <a:off x="788323" y="1354451"/>
            <a:ext cx="10587644" cy="5016758"/>
          </a:xfrm>
          <a:prstGeom prst="rect">
            <a:avLst/>
          </a:prstGeom>
          <a:noFill/>
        </p:spPr>
        <p:txBody>
          <a:bodyPr wrap="square" rtlCol="0">
            <a:spAutoFit/>
          </a:bodyPr>
          <a:lstStyle/>
          <a:p>
            <a:pPr algn="ctr"/>
            <a:r>
              <a:rPr lang="en-GB" sz="2000" dirty="0"/>
              <a:t>At the </a:t>
            </a:r>
            <a:r>
              <a:rPr lang="en-GB" sz="2000" b="1" dirty="0"/>
              <a:t>end of Year 2</a:t>
            </a:r>
            <a:r>
              <a:rPr lang="en-GB" sz="2000" dirty="0"/>
              <a:t>, we will judge the standard that your child is working at in English, maths and science. To help make these judgements, your child will sit national curriculum tests in maths and English, known as </a:t>
            </a:r>
            <a:r>
              <a:rPr lang="en-GB" sz="2000" b="1" dirty="0"/>
              <a:t>standard attainment tests (SATs)</a:t>
            </a:r>
            <a:r>
              <a:rPr lang="en-GB" sz="2000" dirty="0"/>
              <a:t>. </a:t>
            </a:r>
          </a:p>
          <a:p>
            <a:pPr algn="ctr"/>
            <a:endParaRPr lang="en-GB" sz="2000" dirty="0">
              <a:latin typeface="XCCW Joined 1a" panose="03050602040000000000" pitchFamily="66" charset="0"/>
            </a:endParaRPr>
          </a:p>
          <a:p>
            <a:pPr algn="ctr"/>
            <a:endParaRPr lang="en-GB" sz="2000" dirty="0">
              <a:latin typeface="XCCW Joined 1a" panose="03050602040000000000" pitchFamily="66" charset="0"/>
            </a:endParaRPr>
          </a:p>
          <a:p>
            <a:pPr algn="ctr"/>
            <a:endParaRPr lang="en-GB" sz="2000" dirty="0">
              <a:latin typeface="XCCW Joined 1a" panose="03050602040000000000" pitchFamily="66" charset="0"/>
            </a:endParaRPr>
          </a:p>
          <a:p>
            <a:pPr algn="ctr"/>
            <a:endParaRPr lang="en-GB" sz="2000" dirty="0">
              <a:latin typeface="XCCW Joined 1a" panose="03050602040000000000" pitchFamily="66" charset="0"/>
            </a:endParaRPr>
          </a:p>
          <a:p>
            <a:pPr algn="ctr"/>
            <a:endParaRPr lang="en-GB" sz="2000" dirty="0">
              <a:latin typeface="XCCW Joined 1a" panose="03050602040000000000" pitchFamily="66" charset="0"/>
            </a:endParaRPr>
          </a:p>
          <a:p>
            <a:pPr algn="ctr"/>
            <a:endParaRPr lang="en-GB" sz="2000" dirty="0">
              <a:latin typeface="XCCW Joined 1a" panose="03050602040000000000" pitchFamily="66" charset="0"/>
            </a:endParaRPr>
          </a:p>
          <a:p>
            <a:pPr algn="ctr"/>
            <a:endParaRPr lang="en-GB" sz="2000" dirty="0">
              <a:latin typeface="XCCW Joined 1a" panose="03050602040000000000" pitchFamily="66" charset="0"/>
            </a:endParaRPr>
          </a:p>
          <a:p>
            <a:pPr algn="ctr"/>
            <a:endParaRPr lang="en-GB" sz="2000" dirty="0">
              <a:latin typeface="XCCW Joined 1a" panose="03050602040000000000" pitchFamily="66" charset="0"/>
            </a:endParaRPr>
          </a:p>
          <a:p>
            <a:pPr algn="ctr"/>
            <a:endParaRPr lang="en-GB" sz="2000" dirty="0">
              <a:latin typeface="XCCW Joined 1a" panose="03050602040000000000" pitchFamily="66" charset="0"/>
            </a:endParaRPr>
          </a:p>
          <a:p>
            <a:pPr algn="ctr"/>
            <a:endParaRPr lang="en-GB" sz="2000" dirty="0">
              <a:latin typeface="XCCW Joined 1a" panose="03050602040000000000" pitchFamily="66" charset="0"/>
            </a:endParaRPr>
          </a:p>
          <a:p>
            <a:pPr algn="ctr"/>
            <a:r>
              <a:rPr lang="en-GB" sz="2000" dirty="0"/>
              <a:t>These tests, along with your child’s work throughout the year, help to assess your child’s performance and, as they move up to key stage 2, identify their needs. </a:t>
            </a:r>
            <a:r>
              <a:rPr lang="en-GB" sz="2000" b="1" dirty="0"/>
              <a:t>More information</a:t>
            </a:r>
            <a:r>
              <a:rPr lang="en-GB" sz="2000" dirty="0"/>
              <a:t> about the SATs will be </a:t>
            </a:r>
            <a:r>
              <a:rPr lang="en-GB" sz="2000" b="1" dirty="0"/>
              <a:t>shared</a:t>
            </a:r>
            <a:r>
              <a:rPr lang="en-GB" sz="2000" dirty="0"/>
              <a:t> with parents </a:t>
            </a:r>
            <a:r>
              <a:rPr lang="en-GB" sz="2000" b="1" dirty="0"/>
              <a:t>closer to the time</a:t>
            </a:r>
            <a:r>
              <a:rPr lang="en-GB" sz="2000" dirty="0"/>
              <a:t> of taking them.</a:t>
            </a:r>
            <a:endParaRPr lang="en-GB" sz="2000" dirty="0">
              <a:latin typeface="XCCW Joined 1a" panose="03050602040000000000" pitchFamily="66" charset="0"/>
            </a:endParaRPr>
          </a:p>
        </p:txBody>
      </p:sp>
    </p:spTree>
    <p:extLst>
      <p:ext uri="{BB962C8B-B14F-4D97-AF65-F5344CB8AC3E}">
        <p14:creationId xmlns:p14="http://schemas.microsoft.com/office/powerpoint/2010/main" val="170879261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E5EC1B94-2476-4B43-8652-CF8088B547AC}"/>
              </a:ext>
            </a:extLst>
          </p:cNvPr>
          <p:cNvSpPr/>
          <p:nvPr/>
        </p:nvSpPr>
        <p:spPr>
          <a:xfrm>
            <a:off x="277091" y="295564"/>
            <a:ext cx="11610109" cy="6280727"/>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1D32BD89-795A-E546-8871-29AC2E120551}"/>
              </a:ext>
            </a:extLst>
          </p:cNvPr>
          <p:cNvSpPr txBox="1"/>
          <p:nvPr/>
        </p:nvSpPr>
        <p:spPr>
          <a:xfrm>
            <a:off x="3680529" y="420328"/>
            <a:ext cx="4830939" cy="830997"/>
          </a:xfrm>
          <a:prstGeom prst="rect">
            <a:avLst/>
          </a:prstGeom>
          <a:noFill/>
        </p:spPr>
        <p:txBody>
          <a:bodyPr wrap="none" rtlCol="0">
            <a:spAutoFit/>
          </a:bodyPr>
          <a:lstStyle/>
          <a:p>
            <a:pPr algn="ctr"/>
            <a:r>
              <a:rPr lang="en-US" sz="4800" u="sng" dirty="0"/>
              <a:t>General reminders</a:t>
            </a:r>
          </a:p>
        </p:txBody>
      </p:sp>
      <p:sp>
        <p:nvSpPr>
          <p:cNvPr id="2" name="Rectangle 1">
            <a:extLst>
              <a:ext uri="{FF2B5EF4-FFF2-40B4-BE49-F238E27FC236}">
                <a16:creationId xmlns:a16="http://schemas.microsoft.com/office/drawing/2014/main" id="{1FAB319D-9F41-F748-8726-364B3EF7C0CC}"/>
              </a:ext>
            </a:extLst>
          </p:cNvPr>
          <p:cNvSpPr/>
          <p:nvPr/>
        </p:nvSpPr>
        <p:spPr>
          <a:xfrm>
            <a:off x="734290" y="1720520"/>
            <a:ext cx="10695709" cy="4093428"/>
          </a:xfrm>
          <a:prstGeom prst="rect">
            <a:avLst/>
          </a:prstGeom>
        </p:spPr>
        <p:txBody>
          <a:bodyPr wrap="square">
            <a:spAutoFit/>
          </a:bodyPr>
          <a:lstStyle/>
          <a:p>
            <a:pPr marL="285750" lvl="0" indent="-285750">
              <a:buFont typeface="Arial" panose="020B0604020202020204" pitchFamily="34" charset="0"/>
              <a:buChar char="•"/>
            </a:pPr>
            <a:r>
              <a:rPr lang="en-GB" sz="2000" dirty="0"/>
              <a:t>Classroom doors open for drop off at </a:t>
            </a:r>
            <a:r>
              <a:rPr lang="en-GB" sz="2000" b="1" dirty="0">
                <a:solidFill>
                  <a:srgbClr val="FF0000"/>
                </a:solidFill>
              </a:rPr>
              <a:t>8.40am</a:t>
            </a:r>
            <a:r>
              <a:rPr lang="en-GB" sz="2000" dirty="0"/>
              <a:t> and for pickup at </a:t>
            </a:r>
            <a:r>
              <a:rPr lang="en-GB" sz="2000" b="1" dirty="0">
                <a:solidFill>
                  <a:srgbClr val="FF0000"/>
                </a:solidFill>
              </a:rPr>
              <a:t>3.10pm</a:t>
            </a:r>
            <a:r>
              <a:rPr lang="en-GB" sz="2000" dirty="0"/>
              <a:t>. Please ensure your child is dropped off and picked up promptly.</a:t>
            </a:r>
          </a:p>
          <a:p>
            <a:pPr marL="285750" lvl="0" indent="-285750">
              <a:buFont typeface="Arial" panose="020B0604020202020204" pitchFamily="34" charset="0"/>
              <a:buChar char="•"/>
            </a:pPr>
            <a:endParaRPr lang="en-GB" sz="2000" dirty="0"/>
          </a:p>
          <a:p>
            <a:pPr marL="285750" lvl="0" indent="-285750">
              <a:buFont typeface="Arial" panose="020B0604020202020204" pitchFamily="34" charset="0"/>
              <a:buChar char="•"/>
            </a:pPr>
            <a:r>
              <a:rPr lang="en-GB" sz="2000" dirty="0"/>
              <a:t>All children must be collected by an authorised adult on the class collection sheet. If another adult is going to collect your child, then please inform the class teacher or school office.</a:t>
            </a:r>
          </a:p>
          <a:p>
            <a:pPr lvl="0"/>
            <a:endParaRPr lang="en-GB" sz="2000" dirty="0"/>
          </a:p>
          <a:p>
            <a:pPr marL="285750" lvl="0" indent="-285750">
              <a:buFont typeface="Arial" panose="020B0604020202020204" pitchFamily="34" charset="0"/>
              <a:buChar char="•"/>
            </a:pPr>
            <a:r>
              <a:rPr lang="en-GB" sz="2000" dirty="0"/>
              <a:t>All items of clothing, including your child’s school jumper or cardigan should be clearly labelled with their name to prevent them getting misplaced. </a:t>
            </a:r>
          </a:p>
          <a:p>
            <a:pPr marL="285750" lvl="0" indent="-285750">
              <a:buFont typeface="Arial" panose="020B0604020202020204" pitchFamily="34" charset="0"/>
              <a:buChar char="•"/>
            </a:pPr>
            <a:endParaRPr lang="en-GB" sz="2000" dirty="0"/>
          </a:p>
          <a:p>
            <a:pPr marL="285750" lvl="0" indent="-285750">
              <a:buFont typeface="Arial" panose="020B0604020202020204" pitchFamily="34" charset="0"/>
              <a:buChar char="•"/>
            </a:pPr>
            <a:r>
              <a:rPr lang="en-GB" sz="2000" dirty="0"/>
              <a:t>Please provide your child with a plastic water bottle that is labelled with their name. These will be sent home every night to be washed.</a:t>
            </a:r>
          </a:p>
          <a:p>
            <a:pPr marL="285750" lvl="0" indent="-285750">
              <a:buFont typeface="Arial" panose="020B0604020202020204" pitchFamily="34" charset="0"/>
              <a:buChar char="•"/>
            </a:pPr>
            <a:endParaRPr lang="en-GB" sz="2000" dirty="0"/>
          </a:p>
          <a:p>
            <a:pPr marL="285750" lvl="0" indent="-285750">
              <a:buFont typeface="Arial" panose="020B0604020202020204" pitchFamily="34" charset="0"/>
              <a:buChar char="•"/>
            </a:pPr>
            <a:r>
              <a:rPr lang="en-GB" sz="2000" dirty="0"/>
              <a:t>If your child has any new medical conditions, then please inform the class teacher or school office.</a:t>
            </a:r>
          </a:p>
        </p:txBody>
      </p:sp>
      <p:pic>
        <p:nvPicPr>
          <p:cNvPr id="3" name="Picture 2">
            <a:extLst>
              <a:ext uri="{FF2B5EF4-FFF2-40B4-BE49-F238E27FC236}">
                <a16:creationId xmlns:a16="http://schemas.microsoft.com/office/drawing/2014/main" id="{C0F64C9F-A039-2BB6-2D33-59FDBC5A018F}"/>
              </a:ext>
            </a:extLst>
          </p:cNvPr>
          <p:cNvPicPr>
            <a:picLocks noChangeAspect="1"/>
          </p:cNvPicPr>
          <p:nvPr/>
        </p:nvPicPr>
        <p:blipFill>
          <a:blip r:embed="rId2"/>
          <a:stretch>
            <a:fillRect/>
          </a:stretch>
        </p:blipFill>
        <p:spPr>
          <a:xfrm>
            <a:off x="9312945" y="420328"/>
            <a:ext cx="1983028" cy="1150934"/>
          </a:xfrm>
          <a:prstGeom prst="rect">
            <a:avLst/>
          </a:prstGeom>
        </p:spPr>
      </p:pic>
    </p:spTree>
    <p:extLst>
      <p:ext uri="{BB962C8B-B14F-4D97-AF65-F5344CB8AC3E}">
        <p14:creationId xmlns:p14="http://schemas.microsoft.com/office/powerpoint/2010/main" val="220454056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E5EC1B94-2476-4B43-8652-CF8088B547AC}"/>
              </a:ext>
            </a:extLst>
          </p:cNvPr>
          <p:cNvSpPr/>
          <p:nvPr/>
        </p:nvSpPr>
        <p:spPr>
          <a:xfrm>
            <a:off x="277091" y="295564"/>
            <a:ext cx="11610109" cy="6280727"/>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0BEB6737-A915-AC42-B3A4-78BCE1FE7784}"/>
              </a:ext>
            </a:extLst>
          </p:cNvPr>
          <p:cNvSpPr txBox="1"/>
          <p:nvPr/>
        </p:nvSpPr>
        <p:spPr>
          <a:xfrm>
            <a:off x="1185949" y="1571262"/>
            <a:ext cx="9792392" cy="4832092"/>
          </a:xfrm>
          <a:prstGeom prst="rect">
            <a:avLst/>
          </a:prstGeom>
          <a:noFill/>
        </p:spPr>
        <p:txBody>
          <a:bodyPr wrap="square" rtlCol="0">
            <a:spAutoFit/>
          </a:bodyPr>
          <a:lstStyle/>
          <a:p>
            <a:pPr algn="ctr"/>
            <a:r>
              <a:rPr lang="en-GB" sz="9600" dirty="0">
                <a:latin typeface="CCW Cursive Writing 1" panose="03050602040000000000" pitchFamily="66" charset="0"/>
              </a:rPr>
              <a:t>Are there any questions?</a:t>
            </a:r>
          </a:p>
          <a:p>
            <a:pPr algn="ctr"/>
            <a:endParaRPr lang="en-GB" sz="2800" dirty="0"/>
          </a:p>
          <a:p>
            <a:pPr algn="ctr"/>
            <a:endParaRPr lang="en-GB" sz="2800" dirty="0"/>
          </a:p>
          <a:p>
            <a:pPr algn="ctr"/>
            <a:r>
              <a:rPr lang="en-GB" sz="2800" b="1" dirty="0">
                <a:solidFill>
                  <a:srgbClr val="FF0000"/>
                </a:solidFill>
              </a:rPr>
              <a:t>Thank you all for your continued support and cooperation. </a:t>
            </a:r>
          </a:p>
          <a:p>
            <a:pPr algn="ctr"/>
            <a:endParaRPr lang="en-GB" sz="3200" dirty="0">
              <a:latin typeface="CCW Cursive Writing 1" panose="03050602040000000000" pitchFamily="66" charset="0"/>
            </a:endParaRPr>
          </a:p>
        </p:txBody>
      </p:sp>
      <p:pic>
        <p:nvPicPr>
          <p:cNvPr id="2" name="Picture 1">
            <a:extLst>
              <a:ext uri="{FF2B5EF4-FFF2-40B4-BE49-F238E27FC236}">
                <a16:creationId xmlns:a16="http://schemas.microsoft.com/office/drawing/2014/main" id="{4269E7DC-C04B-381A-CF06-5677259B01B7}"/>
              </a:ext>
            </a:extLst>
          </p:cNvPr>
          <p:cNvPicPr>
            <a:picLocks noChangeAspect="1"/>
          </p:cNvPicPr>
          <p:nvPr/>
        </p:nvPicPr>
        <p:blipFill>
          <a:blip r:embed="rId2"/>
          <a:stretch>
            <a:fillRect/>
          </a:stretch>
        </p:blipFill>
        <p:spPr>
          <a:xfrm>
            <a:off x="9312945" y="420328"/>
            <a:ext cx="1983028" cy="1150934"/>
          </a:xfrm>
          <a:prstGeom prst="rect">
            <a:avLst/>
          </a:prstGeom>
        </p:spPr>
      </p:pic>
    </p:spTree>
    <p:extLst>
      <p:ext uri="{BB962C8B-B14F-4D97-AF65-F5344CB8AC3E}">
        <p14:creationId xmlns:p14="http://schemas.microsoft.com/office/powerpoint/2010/main" val="135245264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41068</TotalTime>
  <Words>709</Words>
  <Application>Microsoft Macintosh PowerPoint</Application>
  <PresentationFormat>Widescreen</PresentationFormat>
  <Paragraphs>116</Paragraphs>
  <Slides>11</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11</vt:i4>
      </vt:variant>
    </vt:vector>
  </HeadingPairs>
  <TitlesOfParts>
    <vt:vector size="18" baseType="lpstr">
      <vt:lpstr>Arial</vt:lpstr>
      <vt:lpstr>Calibri</vt:lpstr>
      <vt:lpstr>Calibri Light</vt:lpstr>
      <vt:lpstr>CCW Cursive Writing 1</vt:lpstr>
      <vt:lpstr>GDS Transport</vt:lpstr>
      <vt:lpstr>XCCW Joined 1a</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Mollie Farrell</dc:creator>
  <cp:lastModifiedBy>Mollie Farrell</cp:lastModifiedBy>
  <cp:revision>41</cp:revision>
  <cp:lastPrinted>2021-06-03T14:54:47Z</cp:lastPrinted>
  <dcterms:created xsi:type="dcterms:W3CDTF">2021-05-26T18:40:41Z</dcterms:created>
  <dcterms:modified xsi:type="dcterms:W3CDTF">2022-09-06T17:50:33Z</dcterms:modified>
</cp:coreProperties>
</file>