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88" r:id="rId4"/>
    <p:sldId id="289" r:id="rId5"/>
    <p:sldId id="267" r:id="rId6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722"/>
    <a:srgbClr val="E9506C"/>
    <a:srgbClr val="003E15"/>
    <a:srgbClr val="08743A"/>
    <a:srgbClr val="6C9D6E"/>
    <a:srgbClr val="E4004F"/>
    <a:srgbClr val="14B4E4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23" autoAdjust="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63"/>
        <p:guide orient="horz" pos="3974"/>
        <p:guide pos="5420"/>
        <p:guide orient="horz" pos="368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science-primary-teaching-resources/planit-science-primary-teaching-resources-y5/planit-science-primary-teaching-resources-y5-scientists-and-inventor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science-primary-teaching-resources/planit-science-primary-teaching-resources-y5/planit-science-primary-teaching-resources-y5-scientists-and-invento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tm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38" b="5829"/>
          <a:stretch/>
        </p:blipFill>
        <p:spPr>
          <a:xfrm>
            <a:off x="433388" y="1066175"/>
            <a:ext cx="8262000" cy="5352617"/>
          </a:xfrm>
          <a:prstGeom prst="roundRect">
            <a:avLst>
              <a:gd name="adj" fmla="val 3145"/>
            </a:avLst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934" y="2254164"/>
            <a:ext cx="5876130" cy="4155103"/>
          </a:xfrm>
          <a:prstGeom prst="roundRect">
            <a:avLst>
              <a:gd name="adj" fmla="val 7915"/>
            </a:avLst>
          </a:prstGeom>
          <a:ln w="12700">
            <a:solidFill>
              <a:schemeClr val="tx1"/>
            </a:solidFill>
          </a:ln>
        </p:spPr>
      </p:pic>
      <p:sp>
        <p:nvSpPr>
          <p:cNvPr id="21" name="Rectangle 20"/>
          <p:cNvSpPr/>
          <p:nvPr/>
        </p:nvSpPr>
        <p:spPr>
          <a:xfrm>
            <a:off x="738583" y="3910171"/>
            <a:ext cx="895350" cy="933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55650" y="1429276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1600" dirty="0"/>
              <a:t>David Attenborough is a </a:t>
            </a:r>
            <a:r>
              <a:rPr lang="en-GB" altLang="en-US" sz="1600" dirty="0" smtClean="0"/>
              <a:t>wildlife film-maker. </a:t>
            </a:r>
            <a:r>
              <a:rPr lang="en-GB" altLang="en-US" sz="1600" dirty="0" smtClean="0"/>
              <a:t/>
            </a:r>
            <a:br>
              <a:rPr lang="en-GB" altLang="en-US" sz="1600" dirty="0" smtClean="0"/>
            </a:br>
            <a:r>
              <a:rPr lang="en-GB" altLang="en-US" sz="1600" dirty="0"/>
              <a:t>H</a:t>
            </a:r>
            <a:r>
              <a:rPr lang="en-GB" altLang="en-US" sz="1600" dirty="0" smtClean="0"/>
              <a:t>e </a:t>
            </a:r>
            <a:r>
              <a:rPr lang="en-GB" altLang="en-US" sz="1600" dirty="0"/>
              <a:t>is a scientist who studies animals and their behaviour</a:t>
            </a:r>
            <a:r>
              <a:rPr lang="en-GB" altLang="en-US" sz="1600" dirty="0" smtClean="0"/>
              <a:t>.</a:t>
            </a:r>
            <a:endParaRPr lang="en-GB" alt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latin typeface="+mj-lt"/>
              </a:rPr>
              <a:t>Life on Film</a:t>
            </a:r>
            <a:endParaRPr lang="en-GB" sz="32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877" y="5316155"/>
            <a:ext cx="1942398" cy="12433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8517" y="2228763"/>
            <a:ext cx="2952750" cy="956773"/>
          </a:xfrm>
          <a:prstGeom prst="rect">
            <a:avLst/>
          </a:prstGeom>
          <a:solidFill>
            <a:srgbClr val="08743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sz="1600" dirty="0">
                <a:solidFill>
                  <a:schemeClr val="bg1"/>
                </a:solidFill>
              </a:rPr>
              <a:t>He has written and presented many </a:t>
            </a:r>
            <a:r>
              <a:rPr lang="en-GB" altLang="en-US" sz="1600" dirty="0" smtClean="0">
                <a:solidFill>
                  <a:schemeClr val="bg1"/>
                </a:solidFill>
              </a:rPr>
              <a:t>TV shows about </a:t>
            </a:r>
            <a:r>
              <a:rPr lang="en-GB" altLang="en-US" sz="1600" dirty="0">
                <a:solidFill>
                  <a:schemeClr val="bg1"/>
                </a:solidFill>
              </a:rPr>
              <a:t>animals and their lives</a:t>
            </a:r>
            <a:r>
              <a:rPr lang="en-GB" altLang="en-US" sz="1600" dirty="0" smtClean="0">
                <a:solidFill>
                  <a:schemeClr val="bg1"/>
                </a:solidFill>
              </a:rPr>
              <a:t>.</a:t>
            </a:r>
            <a:endParaRPr lang="en-GB" altLang="en-US" sz="1600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08517" y="3544868"/>
            <a:ext cx="2952750" cy="956773"/>
          </a:xfrm>
          <a:prstGeom prst="rect">
            <a:avLst/>
          </a:prstGeom>
          <a:solidFill>
            <a:srgbClr val="E9506C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sz="1600" dirty="0">
                <a:solidFill>
                  <a:schemeClr val="bg1"/>
                </a:solidFill>
              </a:rPr>
              <a:t>Attenborough has been </a:t>
            </a:r>
            <a:r>
              <a:rPr lang="en-GB" altLang="en-US" sz="1600" dirty="0" smtClean="0">
                <a:solidFill>
                  <a:schemeClr val="bg1"/>
                </a:solidFill>
              </a:rPr>
              <a:t>on </a:t>
            </a:r>
            <a:r>
              <a:rPr lang="en-GB" altLang="en-US" sz="1600" dirty="0">
                <a:solidFill>
                  <a:schemeClr val="bg1"/>
                </a:solidFill>
              </a:rPr>
              <a:t>our television screens for over 60 </a:t>
            </a:r>
            <a:r>
              <a:rPr lang="en-GB" altLang="en-US" sz="1600" dirty="0" smtClean="0">
                <a:solidFill>
                  <a:schemeClr val="bg1"/>
                </a:solidFill>
              </a:rPr>
              <a:t>years! </a:t>
            </a:r>
            <a:endParaRPr lang="en-GB" altLang="en-US" sz="1600" dirty="0">
              <a:solidFill>
                <a:schemeClr val="bg1"/>
              </a:solidFill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753" y="2772671"/>
            <a:ext cx="3009632" cy="311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+mj-lt"/>
              </a:rPr>
              <a:t>Early Life</a:t>
            </a:r>
            <a:endParaRPr lang="en-GB" sz="3200" b="1" dirty="0"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650" y="1445296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David was born in London in 1926.</a:t>
            </a:r>
          </a:p>
          <a:p>
            <a:endParaRPr lang="en-US" alt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When he was a little boy he loved collecting fossils and stones he collected. He made a little ‘museum’ in his house to display them. </a:t>
            </a:r>
            <a:endParaRPr lang="en-GB" altLang="en-US" sz="2800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4203"/>
            <a:ext cx="3326891" cy="23835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88824" y="4662835"/>
            <a:ext cx="3944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is David with his two brothers. David is the one in the middle.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76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+mj-lt"/>
              </a:rPr>
              <a:t>Early Life</a:t>
            </a:r>
            <a:endParaRPr lang="en-GB" sz="3200" b="1" dirty="0"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650" y="1445296"/>
            <a:ext cx="7632700" cy="4308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David went to university in London and he studied zoology and other sciences</a:t>
            </a:r>
            <a:r>
              <a:rPr lang="en-US" altLang="en-US" sz="2800" dirty="0" smtClean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Then he started to make TV </a:t>
            </a:r>
            <a:r>
              <a:rPr lang="en-US" altLang="en-US" sz="2800" dirty="0" err="1" smtClean="0"/>
              <a:t>programmes</a:t>
            </a:r>
            <a:r>
              <a:rPr lang="en-US" altLang="en-US" sz="2800" dirty="0" smtClean="0"/>
              <a:t> for the BBC all about animals and the places they live. These </a:t>
            </a:r>
            <a:r>
              <a:rPr lang="en-US" altLang="en-US" sz="2800" dirty="0" err="1" smtClean="0"/>
              <a:t>programmes</a:t>
            </a:r>
            <a:r>
              <a:rPr lang="en-US" altLang="en-US" sz="2800" dirty="0" smtClean="0"/>
              <a:t> have helped lots of people learn about animals, their behavior and their habitats.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David also teaches people all about plastic pollution to get people to help save our environment. 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8586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323</TotalTime>
  <Words>172</Words>
  <Application>Microsoft Office PowerPoint</Application>
  <PresentationFormat>On-screen Show (4:3)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Twinkl</vt:lpstr>
      <vt:lpstr>Calibri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Fay</dc:creator>
  <cp:lastModifiedBy>Nicolle Key</cp:lastModifiedBy>
  <cp:revision>30</cp:revision>
  <dcterms:created xsi:type="dcterms:W3CDTF">2019-11-18T12:27:35Z</dcterms:created>
  <dcterms:modified xsi:type="dcterms:W3CDTF">2020-04-27T11:16:02Z</dcterms:modified>
</cp:coreProperties>
</file>