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"/>
  </p:notesMasterIdLst>
  <p:sldIdLst>
    <p:sldId id="263" r:id="rId5"/>
    <p:sldId id="288" r:id="rId6"/>
    <p:sldId id="281" r:id="rId7"/>
    <p:sldId id="282" r:id="rId8"/>
    <p:sldId id="268" r:id="rId9"/>
    <p:sldId id="293" r:id="rId10"/>
    <p:sldId id="291" r:id="rId11"/>
    <p:sldId id="302" r:id="rId12"/>
    <p:sldId id="303" r:id="rId13"/>
    <p:sldId id="304" r:id="rId14"/>
    <p:sldId id="294" r:id="rId15"/>
    <p:sldId id="290" r:id="rId16"/>
    <p:sldId id="295" r:id="rId17"/>
    <p:sldId id="296" r:id="rId18"/>
    <p:sldId id="297" r:id="rId19"/>
    <p:sldId id="300" r:id="rId20"/>
    <p:sldId id="292" r:id="rId21"/>
    <p:sldId id="299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88" autoAdjust="0"/>
    <p:restoredTop sz="87342" autoAdjust="0"/>
  </p:normalViewPr>
  <p:slideViewPr>
    <p:cSldViewPr>
      <p:cViewPr varScale="1">
        <p:scale>
          <a:sx n="109" d="100"/>
          <a:sy n="109" d="100"/>
        </p:scale>
        <p:origin x="157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8E0511-32AA-40EB-BB25-1645705809D5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FE9982-E510-4BC6-8E77-79F24DA90C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5806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23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796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677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590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650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55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443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237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69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717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683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FDE2F-F6B4-4DC9-9AB3-0B3568CFAE15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526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11" Type="http://schemas.openxmlformats.org/officeDocument/2006/relationships/image" Target="../media/image35.jpeg"/><Relationship Id="rId5" Type="http://schemas.openxmlformats.org/officeDocument/2006/relationships/image" Target="../media/image2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69" r="47159" b="36458"/>
          <a:stretch/>
        </p:blipFill>
        <p:spPr bwMode="auto">
          <a:xfrm>
            <a:off x="179512" y="116632"/>
            <a:ext cx="1872208" cy="1056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727258" y="5733256"/>
            <a:ext cx="3816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itchFamily="66" charset="0"/>
              </a:rPr>
              <a:t>Nursery Leader –Rebecca Burns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8" name="Picture 7"/>
          <p:cNvPicPr/>
          <p:nvPr/>
        </p:nvPicPr>
        <p:blipFill rotWithShape="1">
          <a:blip r:embed="rId3"/>
          <a:srcRect l="3089" t="10031" r="3432" b="54863"/>
          <a:stretch/>
        </p:blipFill>
        <p:spPr bwMode="auto">
          <a:xfrm>
            <a:off x="539552" y="3006774"/>
            <a:ext cx="7781925" cy="26098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Rectangle 6"/>
          <p:cNvSpPr/>
          <p:nvPr/>
        </p:nvSpPr>
        <p:spPr>
          <a:xfrm>
            <a:off x="302392" y="1173524"/>
            <a:ext cx="8666155" cy="1754326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Whitefield Infant School</a:t>
            </a:r>
          </a:p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And Nursery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47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Welcome</a:t>
            </a:r>
            <a:endParaRPr lang="en-GB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GB" altLang="en-US" sz="2800" dirty="0" smtClean="0">
                <a:latin typeface="Comic Sans MS" panose="030F0702030302020204" pitchFamily="66" charset="0"/>
              </a:rPr>
              <a:t>Staff introduction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GB" altLang="en-US" sz="2800" dirty="0" smtClean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 smtClean="0">
                <a:latin typeface="Comic Sans MS" panose="030F0702030302020204" pitchFamily="66" charset="0"/>
              </a:rPr>
              <a:t>Nursery times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GB" altLang="en-US" sz="2800" dirty="0" smtClean="0">
                <a:latin typeface="Comic Sans MS" panose="030F0702030302020204" pitchFamily="66" charset="0"/>
              </a:rPr>
              <a:t>   am 8.30 – 11.30     pm 12.15- 3:15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 smtClean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 smtClean="0">
                <a:latin typeface="Comic Sans MS" panose="030F0702030302020204" pitchFamily="66" charset="0"/>
              </a:rPr>
              <a:t>Clothing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 smtClean="0">
                <a:latin typeface="Comic Sans MS" panose="030F0702030302020204" pitchFamily="66" charset="0"/>
              </a:rPr>
              <a:t>snack</a:t>
            </a:r>
          </a:p>
          <a:p>
            <a:pPr>
              <a:lnSpc>
                <a:spcPct val="80000"/>
              </a:lnSpc>
            </a:pPr>
            <a:r>
              <a:rPr lang="en-GB" altLang="en-US" sz="2800" dirty="0" smtClean="0">
                <a:latin typeface="Comic Sans MS" panose="030F0702030302020204" pitchFamily="66" charset="0"/>
              </a:rPr>
              <a:t>Routines</a:t>
            </a:r>
          </a:p>
          <a:p>
            <a:pPr>
              <a:lnSpc>
                <a:spcPct val="80000"/>
              </a:lnSpc>
            </a:pPr>
            <a:r>
              <a:rPr lang="en-GB" altLang="en-US" sz="2800" dirty="0">
                <a:latin typeface="Comic Sans MS" panose="030F0702030302020204" pitchFamily="66" charset="0"/>
              </a:rPr>
              <a:t>I</a:t>
            </a:r>
            <a:r>
              <a:rPr lang="en-GB" altLang="en-US" sz="2800" dirty="0" smtClean="0">
                <a:latin typeface="Comic Sans MS" panose="030F0702030302020204" pitchFamily="66" charset="0"/>
              </a:rPr>
              <a:t>ndependence</a:t>
            </a:r>
            <a:endParaRPr lang="en-GB" altLang="en-US" sz="2800" dirty="0">
              <a:latin typeface="Comic Sans MS" panose="030F0702030302020204" pitchFamily="66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800" dirty="0">
                <a:latin typeface="Comic Sans MS" panose="030F0702030302020204" pitchFamily="66" charset="0"/>
              </a:rPr>
              <a:t>Named adults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282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1470025"/>
          </a:xfrm>
        </p:spPr>
        <p:txBody>
          <a:bodyPr>
            <a:normAutofit/>
          </a:bodyPr>
          <a:lstStyle/>
          <a:p>
            <a:r>
              <a:rPr lang="en-US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7 Areas of Learning:</a:t>
            </a:r>
            <a:r>
              <a:rPr 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/>
            </a:r>
            <a:br>
              <a:rPr 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691680" y="1704690"/>
            <a:ext cx="5118709" cy="44012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Prime:</a:t>
            </a: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PSED</a:t>
            </a: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Communication and Language</a:t>
            </a: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Physical Development</a:t>
            </a:r>
          </a:p>
          <a:p>
            <a:endParaRPr lang="en-US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Specific:</a:t>
            </a:r>
            <a:endParaRPr lang="en-US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5">
                  <a:lumMod val="60000"/>
                  <a:lumOff val="4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Mathematics</a:t>
            </a: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Literacy</a:t>
            </a: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Understanding the World</a:t>
            </a: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Expressive Arts and Design</a:t>
            </a:r>
          </a:p>
        </p:txBody>
      </p:sp>
    </p:spTree>
    <p:extLst>
      <p:ext uri="{BB962C8B-B14F-4D97-AF65-F5344CB8AC3E}">
        <p14:creationId xmlns:p14="http://schemas.microsoft.com/office/powerpoint/2010/main" val="401195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Basic Areas of Provision: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Sand and Water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Maths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Literacy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Construction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Reading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Malleable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Creative</a:t>
            </a:r>
          </a:p>
        </p:txBody>
      </p:sp>
    </p:spTree>
    <p:extLst>
      <p:ext uri="{BB962C8B-B14F-4D97-AF65-F5344CB8AC3E}">
        <p14:creationId xmlns:p14="http://schemas.microsoft.com/office/powerpoint/2010/main" val="237221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59" y="3517747"/>
            <a:ext cx="2376264" cy="317474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35" y="707632"/>
            <a:ext cx="2697512" cy="2697512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740095"/>
            <a:ext cx="3364711" cy="352967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7" name="Rectangle 16"/>
          <p:cNvSpPr/>
          <p:nvPr/>
        </p:nvSpPr>
        <p:spPr>
          <a:xfrm>
            <a:off x="1272731" y="15627"/>
            <a:ext cx="6742551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Whitefield Nursery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247" y="4437113"/>
            <a:ext cx="2499841" cy="232077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5580112" y="4468635"/>
            <a:ext cx="3226965" cy="2306633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9" name="Picture 8" descr="C:\Users\ansellj\AppData\Local\Microsoft\Windows\Temporary Internet Files\Content.Word\IMG_4982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20792" y="1403579"/>
            <a:ext cx="3186747" cy="216023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673866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66367" y="2782396"/>
            <a:ext cx="4434741" cy="2026754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:\Users\ansellj\AppData\Local\Microsoft\Windows\Temporary Internet Files\Content.Word\IMG_805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956069" y="2945409"/>
            <a:ext cx="4430882" cy="1726412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5" descr="C:\Users\ansellj\AppData\Local\Microsoft\Windows\Temporary Internet Files\Content.Word\IMG_655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357822"/>
            <a:ext cx="2520279" cy="24283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Picture 6" descr="C:\Users\ansellj\AppData\Local\Microsoft\Windows\Temporary Internet Files\Content.Word\IMG_549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15372" y="2866018"/>
            <a:ext cx="4434743" cy="1881328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8" name="Picture 7" descr="C:\Users\ansellj\AppData\Local\Microsoft\Windows\Temporary Internet Files\Content.Word\IMG_353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1212" y="1085404"/>
            <a:ext cx="3313711" cy="2672311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0" name="Rectangle 9"/>
          <p:cNvSpPr/>
          <p:nvPr/>
        </p:nvSpPr>
        <p:spPr>
          <a:xfrm>
            <a:off x="1619780" y="12024"/>
            <a:ext cx="6048451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Outdoor provision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24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827" y="3778709"/>
            <a:ext cx="3332592" cy="248915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3" name="Picture 2" descr="C:\Users\ansellj\AppData\Local\Microsoft\Windows\Temporary Internet Files\Content.Word\IMG_629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25783" y="3819433"/>
            <a:ext cx="3248436" cy="246757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4" name="Picture 3" descr="C:\Users\ansellj\AppData\Local\Microsoft\Windows\Temporary Internet Files\Content.Word\IMG_630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5" y="3783801"/>
            <a:ext cx="3024336" cy="291238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6" name="Rectangle 5"/>
          <p:cNvSpPr/>
          <p:nvPr/>
        </p:nvSpPr>
        <p:spPr>
          <a:xfrm>
            <a:off x="2519135" y="2865896"/>
            <a:ext cx="4663457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Forest school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18580"/>
            <a:ext cx="3861038" cy="2602054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0864" y="222484"/>
            <a:ext cx="4096977" cy="2594246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86069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7"/>
          <p:cNvSpPr txBox="1">
            <a:spLocks noGrp="1"/>
          </p:cNvSpPr>
          <p:nvPr>
            <p:ph type="title"/>
          </p:nvPr>
        </p:nvSpPr>
        <p:spPr>
          <a:xfrm>
            <a:off x="457200" y="384473"/>
            <a:ext cx="8229600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Our curriculum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1337389"/>
              </p:ext>
            </p:extLst>
          </p:nvPr>
        </p:nvGraphicFramePr>
        <p:xfrm>
          <a:off x="755576" y="1556792"/>
          <a:ext cx="7704858" cy="432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4143">
                  <a:extLst>
                    <a:ext uri="{9D8B030D-6E8A-4147-A177-3AD203B41FA5}">
                      <a16:colId xmlns:a16="http://schemas.microsoft.com/office/drawing/2014/main" val="3257985116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1545746931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51135571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3536275270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1732278970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896576345"/>
                    </a:ext>
                  </a:extLst>
                </a:gridCol>
              </a:tblGrid>
              <a:tr h="84009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Autumn 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Autumn 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Spring 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Spring 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Summer</a:t>
                      </a:r>
                      <a:r>
                        <a:rPr lang="en-US" baseline="0" dirty="0" smtClean="0"/>
                        <a:t> 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Summer</a:t>
                      </a:r>
                    </a:p>
                    <a:p>
                      <a:pPr algn="ctr"/>
                      <a:r>
                        <a:rPr lang="en-US" dirty="0" smtClean="0"/>
                        <a:t>2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8383038"/>
                  </a:ext>
                </a:extLst>
              </a:tr>
              <a:tr h="1560173">
                <a:tc>
                  <a:txBody>
                    <a:bodyPr/>
                    <a:lstStyle/>
                    <a:p>
                      <a:r>
                        <a:rPr lang="en-US" dirty="0" smtClean="0"/>
                        <a:t>Nursery Rhymes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Night and 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Where are we going?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People who help us.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What's in</a:t>
                      </a:r>
                      <a:r>
                        <a:rPr lang="en-US" baseline="0" dirty="0" smtClean="0"/>
                        <a:t> the garden?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Whole school summer project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7291760"/>
                  </a:ext>
                </a:extLst>
              </a:tr>
              <a:tr h="19202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Owl Babies</a:t>
                      </a:r>
                      <a:r>
                        <a:rPr lang="en-US" baseline="0" dirty="0" smtClean="0"/>
                        <a:t>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We’re Going</a:t>
                      </a:r>
                      <a:r>
                        <a:rPr lang="en-US" baseline="0" dirty="0" smtClean="0"/>
                        <a:t> on a Bear hunt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Busy people – non fiction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 very</a:t>
                      </a:r>
                      <a:r>
                        <a:rPr lang="en-US" baseline="0" dirty="0" smtClean="0"/>
                        <a:t> hungry caterpillar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70482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213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7"/>
          <p:cNvSpPr txBox="1">
            <a:spLocks noGrp="1"/>
          </p:cNvSpPr>
          <p:nvPr>
            <p:ph type="title"/>
          </p:nvPr>
        </p:nvSpPr>
        <p:spPr>
          <a:xfrm>
            <a:off x="1513585" y="2768156"/>
            <a:ext cx="6347048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Literacy  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873" y="605984"/>
            <a:ext cx="2591273" cy="193545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9" name="Title 7"/>
          <p:cNvSpPr txBox="1">
            <a:spLocks/>
          </p:cNvSpPr>
          <p:nvPr/>
        </p:nvSpPr>
        <p:spPr>
          <a:xfrm>
            <a:off x="-147110" y="2820161"/>
            <a:ext cx="2957500" cy="646331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Core texts </a:t>
            </a:r>
            <a:endParaRPr 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2769068" y="3682214"/>
            <a:ext cx="1040880" cy="1737794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4908231" y="3556364"/>
            <a:ext cx="1013443" cy="808740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92367" y="4337985"/>
            <a:ext cx="2630887" cy="196504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Title 7"/>
          <p:cNvSpPr txBox="1">
            <a:spLocks/>
          </p:cNvSpPr>
          <p:nvPr/>
        </p:nvSpPr>
        <p:spPr>
          <a:xfrm>
            <a:off x="4505164" y="4242707"/>
            <a:ext cx="2957500" cy="646331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Phonics</a:t>
            </a:r>
            <a:endParaRPr 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itle 7"/>
          <p:cNvSpPr txBox="1">
            <a:spLocks/>
          </p:cNvSpPr>
          <p:nvPr/>
        </p:nvSpPr>
        <p:spPr>
          <a:xfrm>
            <a:off x="-147110" y="5389243"/>
            <a:ext cx="3544970" cy="1200329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Our </a:t>
            </a:r>
            <a:r>
              <a:rPr lang="en-US" sz="3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favourite</a:t>
            </a:r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 five </a:t>
            </a:r>
            <a:endParaRPr 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1" name="Picture 20" descr="C:\Users\ansellj\AppData\Local\Microsoft\Windows\Temporary Internet Files\Content.Word\IMG_289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0411" y="761826"/>
            <a:ext cx="3380446" cy="220862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22" name="Title 12"/>
          <p:cNvSpPr txBox="1">
            <a:spLocks/>
          </p:cNvSpPr>
          <p:nvPr/>
        </p:nvSpPr>
        <p:spPr>
          <a:xfrm>
            <a:off x="2354368" y="156837"/>
            <a:ext cx="3822080" cy="1200329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Early writing skills</a:t>
            </a:r>
            <a:endParaRPr 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69593" y="3406937"/>
            <a:ext cx="2184774" cy="1631837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>
            <a:off x="1979712" y="3318539"/>
            <a:ext cx="1267824" cy="363675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4398702" y="1407641"/>
            <a:ext cx="0" cy="1560213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72"/>
          <a:stretch/>
        </p:blipFill>
        <p:spPr>
          <a:xfrm rot="5400000">
            <a:off x="5024972" y="5102793"/>
            <a:ext cx="1793404" cy="162113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06625" y="1202749"/>
            <a:ext cx="1982107" cy="1480463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06933" y="5080458"/>
            <a:ext cx="1883015" cy="1406449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54715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56856" y="5233141"/>
            <a:ext cx="1743886" cy="155282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0385" y="3475251"/>
            <a:ext cx="1622600" cy="164132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962" y="104087"/>
            <a:ext cx="2424797" cy="2207809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93339" y="763451"/>
            <a:ext cx="2295760" cy="1714734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6301" y="775645"/>
            <a:ext cx="2308168" cy="172400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1" name="Title 7"/>
          <p:cNvSpPr txBox="1">
            <a:spLocks noGrp="1"/>
          </p:cNvSpPr>
          <p:nvPr>
            <p:ph type="title"/>
          </p:nvPr>
        </p:nvSpPr>
        <p:spPr>
          <a:xfrm>
            <a:off x="3778607" y="3241200"/>
            <a:ext cx="2450778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Maths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 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H="1" flipV="1">
            <a:off x="3122274" y="2320775"/>
            <a:ext cx="1095409" cy="1051122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7"/>
          <p:cNvSpPr txBox="1">
            <a:spLocks/>
          </p:cNvSpPr>
          <p:nvPr/>
        </p:nvSpPr>
        <p:spPr>
          <a:xfrm>
            <a:off x="429253" y="-55925"/>
            <a:ext cx="3658427" cy="52322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Number - counting </a:t>
            </a:r>
            <a:endParaRPr lang="en-US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itle 7"/>
          <p:cNvSpPr txBox="1">
            <a:spLocks/>
          </p:cNvSpPr>
          <p:nvPr/>
        </p:nvSpPr>
        <p:spPr>
          <a:xfrm>
            <a:off x="-639422" y="2679361"/>
            <a:ext cx="3497768" cy="954107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Number recognition </a:t>
            </a:r>
            <a:endParaRPr lang="en-US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itle 7"/>
          <p:cNvSpPr txBox="1">
            <a:spLocks/>
          </p:cNvSpPr>
          <p:nvPr/>
        </p:nvSpPr>
        <p:spPr>
          <a:xfrm>
            <a:off x="1839243" y="4071409"/>
            <a:ext cx="2359343" cy="954107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Number</a:t>
            </a: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graphics </a:t>
            </a:r>
            <a:endParaRPr lang="en-US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itle 7"/>
          <p:cNvSpPr txBox="1">
            <a:spLocks/>
          </p:cNvSpPr>
          <p:nvPr/>
        </p:nvSpPr>
        <p:spPr>
          <a:xfrm>
            <a:off x="6415971" y="184578"/>
            <a:ext cx="3584541" cy="954107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Number </a:t>
            </a: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sense </a:t>
            </a:r>
            <a:endParaRPr lang="en-US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5657740" y="2320775"/>
            <a:ext cx="871586" cy="1158259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1" idx="1"/>
          </p:cNvCxnSpPr>
          <p:nvPr/>
        </p:nvCxnSpPr>
        <p:spPr>
          <a:xfrm flipH="1">
            <a:off x="1632144" y="3702865"/>
            <a:ext cx="2146463" cy="610760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itle 7"/>
          <p:cNvSpPr txBox="1">
            <a:spLocks/>
          </p:cNvSpPr>
          <p:nvPr/>
        </p:nvSpPr>
        <p:spPr>
          <a:xfrm>
            <a:off x="6650872" y="3662254"/>
            <a:ext cx="2903994" cy="646331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Calculating</a:t>
            </a:r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700" y="4487811"/>
            <a:ext cx="1936338" cy="216772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7058" y="1274284"/>
            <a:ext cx="2031622" cy="151744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91708" y="4983370"/>
            <a:ext cx="1805207" cy="134833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8506" y="5360202"/>
            <a:ext cx="1366358" cy="1298704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53861" y="4466800"/>
            <a:ext cx="1856335" cy="139225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cxnSp>
        <p:nvCxnSpPr>
          <p:cNvPr id="34" name="Straight Arrow Connector 33"/>
          <p:cNvCxnSpPr/>
          <p:nvPr/>
        </p:nvCxnSpPr>
        <p:spPr>
          <a:xfrm>
            <a:off x="6016560" y="3799707"/>
            <a:ext cx="1300353" cy="775954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>
            <a:off x="3681410" y="4363080"/>
            <a:ext cx="683977" cy="1128911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4148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87245" y="1916832"/>
            <a:ext cx="7526419" cy="1754326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Learning through the </a:t>
            </a:r>
          </a:p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seasons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2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333731" y="2793704"/>
            <a:ext cx="2640466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Autumn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ansellj\AppData\Local\Microsoft\Windows\Temporary Internet Files\Content.Word\IMG_3293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95" r="19899"/>
          <a:stretch/>
        </p:blipFill>
        <p:spPr bwMode="auto">
          <a:xfrm>
            <a:off x="323528" y="3990000"/>
            <a:ext cx="2304256" cy="2716331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Picture 4" descr="C:\Users\ansellj\AppData\Local\Microsoft\Windows\Temporary Internet Files\Content.Word\IMG_341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6562"/>
            <a:ext cx="2649731" cy="2783374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5" descr="C:\Users\ansellj\AppData\Local\Microsoft\Windows\Temporary Internet Files\Content.Word\IMG_345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83762" y="543859"/>
            <a:ext cx="3630019" cy="2716331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Picture 6" descr="C:\Users\ansellj\AppData\Local\Microsoft\Windows\Temporary Internet Files\Content.Word\IMG_355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545" y="3914393"/>
            <a:ext cx="3122838" cy="2867546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9" name="Picture 8" descr="C:\Users\ansellj\AppData\Local\Microsoft\Windows\Temporary Internet Files\Content.Word\IMG_3576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563" b="10586"/>
          <a:stretch/>
        </p:blipFill>
        <p:spPr bwMode="auto">
          <a:xfrm rot="5400000">
            <a:off x="6010758" y="3764681"/>
            <a:ext cx="3375355" cy="255122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0" name="Picture 9" descr="C:\Users\ansellj\AppData\Local\Microsoft\Windows\Temporary Internet Files\Content.Word\IMG_3941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778" y="276562"/>
            <a:ext cx="2986372" cy="263439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81930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nsellj\AppData\Local\Microsoft\Windows\Temporary Internet Files\Content.Word\IMG_424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4546" y="286708"/>
            <a:ext cx="3441819" cy="2900522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4" name="Picture 3" descr="C:\Users\ansellj\AppData\Local\Microsoft\Windows\Temporary Internet Files\Content.Word\IMG_450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00929" y="3754647"/>
            <a:ext cx="3441819" cy="264432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Picture 4" descr="C:\Users\ansellj\AppData\Local\Microsoft\Windows\Temporary Internet Files\Content.Word\IMG_557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272943" y="2112564"/>
            <a:ext cx="3035786" cy="350841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5" descr="C:\Users\ansellj\AppData\Local\Microsoft\Windows\Temporary Internet Files\Content.Word\IMG_531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58343" y="3540217"/>
            <a:ext cx="3460815" cy="292912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Picture 6" descr="C:\Users\ansellj\AppData\Local\Microsoft\Windows\Temporary Internet Files\Content.Word\IMG_4846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15021" y="235280"/>
            <a:ext cx="3458585" cy="2619595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3317491" y="384473"/>
            <a:ext cx="2509021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Winter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869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" name="Picture 2" descr="C:\Users\ansellj\AppData\Local\Microsoft\Windows\Temporary Internet Files\Content.Word\IMG_731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688978"/>
            <a:ext cx="2808312" cy="2940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C:\Users\ansellj\AppData\Local\Microsoft\Windows\Temporary Internet Files\Content.Word\IMG_692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39902" y="4057920"/>
            <a:ext cx="2852935" cy="250030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ansellj\AppData\Local\Microsoft\Windows\Temporary Internet Files\Content.Word\IMG_670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532336" y="648894"/>
            <a:ext cx="3419947" cy="2140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C:\Users\ansellj\AppData\Local\Microsoft\Windows\Temporary Internet Files\Content.Word\IMG_6566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25452" y="3199347"/>
            <a:ext cx="4153515" cy="27967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ansellj\AppData\Local\Microsoft\Windows\Temporary Internet Files\Content.Word\IMG_6419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919177" y="750677"/>
            <a:ext cx="3572346" cy="230425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C:\Users\ansellj\AppData\Local\Microsoft\Windows\Temporary Internet Files\Content.Word\IMG_6418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85" b="17581"/>
          <a:stretch/>
        </p:blipFill>
        <p:spPr bwMode="auto">
          <a:xfrm>
            <a:off x="2498505" y="116632"/>
            <a:ext cx="3744416" cy="1983347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itle 7"/>
          <p:cNvSpPr txBox="1">
            <a:spLocks/>
          </p:cNvSpPr>
          <p:nvPr/>
        </p:nvSpPr>
        <p:spPr>
          <a:xfrm>
            <a:off x="3224405" y="1902805"/>
            <a:ext cx="2292615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non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Spring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7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ansellj\AppData\Local\Microsoft\Windows\Temporary Internet Files\Content.Word\IMG_785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52385" y="2208044"/>
            <a:ext cx="5083437" cy="241176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Picture 4" descr="C:\Users\ansellj\AppData\Local\Microsoft\Windows\Temporary Internet Files\Content.Word\IMG_784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057103" y="2153782"/>
            <a:ext cx="5083438" cy="252028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5" descr="C:\Users\ansellj\AppData\Local\Microsoft\Windows\Temporary Internet Files\Content.Word\IMG_744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448139" y="3612088"/>
            <a:ext cx="2672155" cy="3319982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Picture 6" descr="C:\Users\ansellj\AppData\Local\Microsoft\Windows\Temporary Internet Files\Content.Word\IMG_662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28186" y="181101"/>
            <a:ext cx="2793234" cy="2952328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8" name="Title 7"/>
          <p:cNvSpPr txBox="1">
            <a:spLocks/>
          </p:cNvSpPr>
          <p:nvPr/>
        </p:nvSpPr>
        <p:spPr>
          <a:xfrm>
            <a:off x="3131270" y="2952257"/>
            <a:ext cx="2824812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non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Summer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32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15426" y="1791690"/>
            <a:ext cx="3710155" cy="2520280"/>
          </a:xfr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60"/>
          <a:stretch/>
        </p:blipFill>
        <p:spPr>
          <a:xfrm rot="5400000">
            <a:off x="2960805" y="1787307"/>
            <a:ext cx="3348317" cy="280875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8" name="Title 7"/>
          <p:cNvSpPr txBox="1">
            <a:spLocks/>
          </p:cNvSpPr>
          <p:nvPr/>
        </p:nvSpPr>
        <p:spPr>
          <a:xfrm>
            <a:off x="1582657" y="12129"/>
            <a:ext cx="6104612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Extra enrichment 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55005" y="1815653"/>
            <a:ext cx="3698688" cy="252028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1" name="Title 7"/>
          <p:cNvSpPr txBox="1">
            <a:spLocks/>
          </p:cNvSpPr>
          <p:nvPr/>
        </p:nvSpPr>
        <p:spPr>
          <a:xfrm>
            <a:off x="34268" y="5139114"/>
            <a:ext cx="8930222" cy="1754326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Miss Smith – Artist in residence 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82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476672" y="2132859"/>
            <a:ext cx="5760639" cy="2448272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C:\Users\ansellj\AppData\Local\Microsoft\Windows\Temporary Internet Files\Content.Word\IMG_593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32287" y="772896"/>
            <a:ext cx="3674131" cy="268234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Picture 4" descr="C:\Users\ansellj\AppData\Local\Microsoft\Windows\Temporary Internet Files\Content.Word\IMG_319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99713" y="2740885"/>
            <a:ext cx="4444912" cy="2756722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5" descr="C:\Users\ansellj\AppData\Local\Microsoft\Windows\Temporary Internet Files\Content.Word\IMG_3393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5" r="8658" b="19523"/>
          <a:stretch/>
        </p:blipFill>
        <p:spPr bwMode="auto">
          <a:xfrm rot="5400000">
            <a:off x="6226087" y="3885531"/>
            <a:ext cx="2348879" cy="301999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8" name="Title 7"/>
          <p:cNvSpPr txBox="1">
            <a:spLocks/>
          </p:cNvSpPr>
          <p:nvPr/>
        </p:nvSpPr>
        <p:spPr>
          <a:xfrm>
            <a:off x="3327009" y="476675"/>
            <a:ext cx="2302233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non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Baking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738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9512" y="188640"/>
            <a:ext cx="64807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Keeping in touch…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420888"/>
            <a:ext cx="2828925" cy="221932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067944" y="1412776"/>
            <a:ext cx="482453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See your child’s rewards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Keep up to date with what’s happening in  nursery.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Receive reminders and updates.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Message teachers directly</a:t>
            </a:r>
            <a:r>
              <a:rPr lang="en-US" sz="2000" dirty="0" smtClean="0">
                <a:latin typeface="Comic Sans MS" panose="030F0702030302020204" pitchFamily="66" charset="0"/>
              </a:rPr>
              <a:t>.</a:t>
            </a:r>
            <a:endParaRPr lang="en-US" sz="2000" dirty="0">
              <a:latin typeface="Comic Sans MS" panose="030F0702030302020204" pitchFamily="66" charset="0"/>
            </a:endParaRPr>
          </a:p>
          <a:p>
            <a:endParaRPr lang="en-US" sz="2000" dirty="0" smtClean="0">
              <a:latin typeface="Comic Sans MS" panose="030F0702030302020204" pitchFamily="66" charset="0"/>
            </a:endParaRPr>
          </a:p>
          <a:p>
            <a:r>
              <a:rPr lang="en-US" sz="2000" u="sng" dirty="0" smtClean="0">
                <a:latin typeface="Comic Sans MS" panose="030F0702030302020204" pitchFamily="66" charset="0"/>
              </a:rPr>
              <a:t>How </a:t>
            </a:r>
            <a:r>
              <a:rPr lang="en-US" sz="2000" u="sng" dirty="0" smtClean="0">
                <a:latin typeface="Comic Sans MS" panose="030F0702030302020204" pitchFamily="66" charset="0"/>
              </a:rPr>
              <a:t>to connect</a:t>
            </a:r>
            <a:endParaRPr lang="en-US" sz="2000" u="sng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Follow the link emailed by staff. Or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omic Sans MS" panose="030F0702030302020204" pitchFamily="66" charset="0"/>
              </a:rPr>
              <a:t>1. Download the </a:t>
            </a:r>
            <a:r>
              <a:rPr lang="en-US" sz="2000" dirty="0" err="1">
                <a:latin typeface="Comic Sans MS" panose="030F0702030302020204" pitchFamily="66" charset="0"/>
              </a:rPr>
              <a:t>ClassDojo</a:t>
            </a:r>
            <a:r>
              <a:rPr lang="en-US" sz="2000" dirty="0">
                <a:latin typeface="Comic Sans MS" panose="030F0702030302020204" pitchFamily="66" charset="0"/>
              </a:rPr>
              <a:t> app </a:t>
            </a:r>
            <a:endParaRPr lang="en-US" sz="20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2</a:t>
            </a:r>
            <a:r>
              <a:rPr lang="en-US" sz="2000" dirty="0">
                <a:latin typeface="Comic Sans MS" panose="030F0702030302020204" pitchFamily="66" charset="0"/>
              </a:rPr>
              <a:t>. Open app and tap 'Parent' to create a parent </a:t>
            </a:r>
            <a:r>
              <a:rPr lang="en-US" sz="2000" dirty="0" smtClean="0">
                <a:latin typeface="Comic Sans MS" panose="030F0702030302020204" pitchFamily="66" charset="0"/>
              </a:rPr>
              <a:t>account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r>
              <a:rPr lang="en-US" sz="2000" dirty="0">
                <a:latin typeface="Comic Sans MS" panose="030F0702030302020204" pitchFamily="66" charset="0"/>
              </a:rPr>
              <a:t>3. Enter name, email &amp; create a </a:t>
            </a:r>
            <a:r>
              <a:rPr lang="en-US" sz="2000" dirty="0" smtClean="0">
                <a:latin typeface="Comic Sans MS" panose="030F0702030302020204" pitchFamily="66" charset="0"/>
              </a:rPr>
              <a:t>password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r>
              <a:rPr lang="en-US" sz="2000" dirty="0">
                <a:latin typeface="Comic Sans MS" panose="030F0702030302020204" pitchFamily="66" charset="0"/>
              </a:rPr>
              <a:t>4. Tap ‘Add child (+)’ </a:t>
            </a:r>
            <a:r>
              <a:rPr lang="en-US" sz="2000" dirty="0" smtClean="0">
                <a:latin typeface="Comic Sans MS" panose="030F0702030302020204" pitchFamily="66" charset="0"/>
              </a:rPr>
              <a:t>and add </a:t>
            </a:r>
            <a:r>
              <a:rPr lang="en-US" sz="2000" dirty="0" err="1" smtClean="0">
                <a:latin typeface="Comic Sans MS" panose="030F0702030302020204" pitchFamily="66" charset="0"/>
              </a:rPr>
              <a:t>personalised</a:t>
            </a: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r>
              <a:rPr lang="en-US" sz="2000" dirty="0" smtClean="0">
                <a:latin typeface="Comic Sans MS" panose="030F0702030302020204" pitchFamily="66" charset="0"/>
              </a:rPr>
              <a:t>code (ask member of staff)</a:t>
            </a:r>
          </a:p>
        </p:txBody>
      </p:sp>
    </p:spTree>
    <p:extLst>
      <p:ext uri="{BB962C8B-B14F-4D97-AF65-F5344CB8AC3E}">
        <p14:creationId xmlns:p14="http://schemas.microsoft.com/office/powerpoint/2010/main" val="152323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73739815C4D274D8664CBA47753CAEE" ma:contentTypeVersion="16" ma:contentTypeDescription="Create a new document." ma:contentTypeScope="" ma:versionID="229ed94bf421c0b1f8838749013a5696">
  <xsd:schema xmlns:xsd="http://www.w3.org/2001/XMLSchema" xmlns:xs="http://www.w3.org/2001/XMLSchema" xmlns:p="http://schemas.microsoft.com/office/2006/metadata/properties" xmlns:ns3="683dbadd-42f4-40ae-bf0e-03b8fd85e5dc" xmlns:ns4="71fd7b94-d762-479a-be61-2e870c0d865b" targetNamespace="http://schemas.microsoft.com/office/2006/metadata/properties" ma:root="true" ma:fieldsID="0eb55df3a887e9e9b5375c4a8129141f" ns3:_="" ns4:_="">
    <xsd:import namespace="683dbadd-42f4-40ae-bf0e-03b8fd85e5dc"/>
    <xsd:import namespace="71fd7b94-d762-479a-be61-2e870c0d865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  <xsd:element ref="ns3:MediaServiceLocation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3dbadd-42f4-40ae-bf0e-03b8fd85e5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fd7b94-d762-479a-be61-2e870c0d865b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83dbadd-42f4-40ae-bf0e-03b8fd85e5d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D65439D-3C93-4556-B6AF-5D77582DF3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3dbadd-42f4-40ae-bf0e-03b8fd85e5dc"/>
    <ds:schemaRef ds:uri="71fd7b94-d762-479a-be61-2e870c0d86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15FB261-F61B-4B33-8561-FC10B5A0D8C6}">
  <ds:schemaRefs>
    <ds:schemaRef ds:uri="http://schemas.microsoft.com/office/2006/documentManagement/types"/>
    <ds:schemaRef ds:uri="http://purl.org/dc/terms/"/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71fd7b94-d762-479a-be61-2e870c0d865b"/>
    <ds:schemaRef ds:uri="683dbadd-42f4-40ae-bf0e-03b8fd85e5dc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36E2428-4AC8-492B-B672-216A193ECC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4771</TotalTime>
  <Words>254</Words>
  <Application>Microsoft Office PowerPoint</Application>
  <PresentationFormat>On-screen Show (4:3)</PresentationFormat>
  <Paragraphs>88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Comic Sans MS</vt:lpstr>
      <vt:lpstr>Wingdings</vt:lpstr>
      <vt:lpstr>Office Theme</vt:lpstr>
      <vt:lpstr>PowerPoint Presentation</vt:lpstr>
      <vt:lpstr>Welcome</vt:lpstr>
      <vt:lpstr>7 Areas of Learning: </vt:lpstr>
      <vt:lpstr>Basic Areas of Provision:</vt:lpstr>
      <vt:lpstr>PowerPoint Presentation</vt:lpstr>
      <vt:lpstr>PowerPoint Presentation</vt:lpstr>
      <vt:lpstr>PowerPoint Presentation</vt:lpstr>
      <vt:lpstr>Our curriculum</vt:lpstr>
      <vt:lpstr>Literacy  </vt:lpstr>
      <vt:lpstr>Maths  </vt:lpstr>
      <vt:lpstr>PowerPoint Presentation</vt:lpstr>
      <vt:lpstr>PowerPoint Presentation</vt:lpstr>
      <vt:lpstr>Winter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Whitefield Infants &amp; Nuraery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Jenny Howarth</dc:creator>
  <cp:lastModifiedBy>Burns, Rebecca</cp:lastModifiedBy>
  <cp:revision>114</cp:revision>
  <cp:lastPrinted>2015-09-01T12:34:29Z</cp:lastPrinted>
  <dcterms:created xsi:type="dcterms:W3CDTF">2013-03-15T11:01:49Z</dcterms:created>
  <dcterms:modified xsi:type="dcterms:W3CDTF">2023-09-04T14:43:47Z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0x010100673739815C4D274D8664CBA47753CAEE</vt:lpwstr>
  </property>
</Properties>
</file>