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1" r:id="rId6"/>
    <p:sldId id="260" r:id="rId7"/>
    <p:sldId id="263" r:id="rId8"/>
    <p:sldId id="259" r:id="rId9"/>
    <p:sldId id="267" r:id="rId10"/>
    <p:sldId id="258" r:id="rId11"/>
    <p:sldId id="266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21/09/2021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2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5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6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hyperlink" Target="https://www.whitefield-inf.lancs.sch.uk/online-games/" TargetMode="Externa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0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4" y="10437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9545" y="2608495"/>
            <a:ext cx="997081" cy="14368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0070" y="2605794"/>
            <a:ext cx="990440" cy="141670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4139" y="2628809"/>
            <a:ext cx="923450" cy="13851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82282" y="4325961"/>
            <a:ext cx="885307" cy="141445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US" dirty="0" err="1" smtClean="0"/>
              <a:t>Willan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023751" y="2877469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Farrell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883960" y="4710023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Ahmed 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10023750" y="4710022"/>
            <a:ext cx="972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</a:t>
            </a:r>
          </a:p>
          <a:p>
            <a:r>
              <a:rPr lang="en-GB" dirty="0" err="1" smtClean="0"/>
              <a:t>O’Horo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18576" y="2933254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7889250" y="289060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GB" dirty="0" err="1" smtClean="0"/>
              <a:t>Rizaq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792840" y="1202367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Jordan 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04137" y="4726462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smtClean="0"/>
              <a:t>Graham 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8930" y="1221966"/>
            <a:ext cx="1310967" cy="98322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4" t="37151" r="51416" b="27633"/>
          <a:stretch/>
        </p:blipFill>
        <p:spPr>
          <a:xfrm rot="5400000">
            <a:off x="8773495" y="1187954"/>
            <a:ext cx="1313953" cy="10482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4" t="24251" r="41212" b="28850"/>
          <a:stretch/>
        </p:blipFill>
        <p:spPr>
          <a:xfrm rot="5400000">
            <a:off x="6704606" y="4388842"/>
            <a:ext cx="1223973" cy="98806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4" t="35204" r="51394" b="31041"/>
          <a:stretch/>
        </p:blipFill>
        <p:spPr>
          <a:xfrm rot="5400000">
            <a:off x="4625258" y="4467895"/>
            <a:ext cx="1282391" cy="1071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2.55pm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vocabulary mat to show you what we will be learning over the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2053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every day.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  <a:p>
            <a:pPr lvl="0" algn="ctr"/>
            <a:r>
              <a:rPr lang="en-US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We are currently starting a new reading </a:t>
            </a:r>
            <a:r>
              <a:rPr lang="en-US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scheme. Your child's reading books wil</a:t>
            </a:r>
            <a:r>
              <a:rPr lang="en-US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l be matched to their phonics ability. </a:t>
            </a:r>
            <a:endParaRPr lang="en-GB" b="1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985" y="257051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endParaRPr lang="en-US" dirty="0">
              <a:hlinkClick r:id="rId5"/>
            </a:endParaRPr>
          </a:p>
          <a:p>
            <a:pPr algn="ctr"/>
            <a:endParaRPr lang="en-US" dirty="0" smtClean="0">
              <a:hlinkClick r:id="rId5"/>
            </a:endParaRPr>
          </a:p>
          <a:p>
            <a:pPr algn="ctr"/>
            <a:r>
              <a:rPr lang="en-US" dirty="0" smtClean="0">
                <a:hlinkClick r:id="rId5"/>
              </a:rPr>
              <a:t>Online </a:t>
            </a:r>
            <a:r>
              <a:rPr lang="en-US" dirty="0">
                <a:hlinkClick r:id="rId5"/>
              </a:rPr>
              <a:t>Games | Whitefield Infant School and Nursery (whitefield-inf.lancs.sch.uk)</a:t>
            </a: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97033" y="535132"/>
            <a:ext cx="797288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Useful Websites </a:t>
            </a: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725" y="5436268"/>
            <a:ext cx="487363" cy="487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406" y="1170822"/>
            <a:ext cx="4645115" cy="429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trainers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</a:t>
            </a:r>
            <a:r>
              <a:rPr lang="en-GB" dirty="0" smtClean="0">
                <a:latin typeface="CCW Cursive Writing 1" panose="03050602040000000000" pitchFamily="66" charset="0"/>
              </a:rPr>
              <a:t>child</a:t>
            </a:r>
            <a:r>
              <a:rPr lang="en-GB" dirty="0" smtClean="0">
                <a:latin typeface="CCW Cursive Writing 1" panose="03050602040000000000" pitchFamily="66" charset="0"/>
              </a:rPr>
              <a:t>ren’s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 smtClean="0">
                <a:latin typeface="CCW Cursive Writing 1" panose="03050602040000000000" pitchFamily="66" charset="0"/>
              </a:rPr>
              <a:t>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support and cooperation! </a:t>
            </a: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648</Words>
  <Application>Microsoft Office PowerPoint</Application>
  <PresentationFormat>Widescreen</PresentationFormat>
  <Paragraphs>130</Paragraphs>
  <Slides>12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CCW Cursive Writing 1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Rebecca Kearsley</cp:lastModifiedBy>
  <cp:revision>42</cp:revision>
  <dcterms:created xsi:type="dcterms:W3CDTF">2020-09-22T10:22:53Z</dcterms:created>
  <dcterms:modified xsi:type="dcterms:W3CDTF">2021-09-21T14:29:07Z</dcterms:modified>
</cp:coreProperties>
</file>