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9389AA-61A1-4798-96A7-6F78005C2F08}" type="datetimeFigureOut">
              <a:rPr lang="en-GB" smtClean="0"/>
              <a:t>08/12/2013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3C962-4ADC-4811-93DD-EB963CCD43CA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C:\Users\Nicolle\Documents\100024.jpg"/>
          <p:cNvPicPr>
            <a:picLocks noChangeAspect="1" noChangeArrowheads="1"/>
          </p:cNvPicPr>
          <p:nvPr/>
        </p:nvPicPr>
        <p:blipFill>
          <a:blip r:embed="rId2" cstate="print"/>
          <a:srcRect b="12172"/>
          <a:stretch>
            <a:fillRect/>
          </a:stretch>
        </p:blipFill>
        <p:spPr bwMode="auto">
          <a:xfrm>
            <a:off x="1547664" y="-12801"/>
            <a:ext cx="5688632" cy="687080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C:\Users\Nicolle\Documents\100001.jpg"/>
          <p:cNvPicPr>
            <a:picLocks noChangeAspect="1" noChangeArrowheads="1"/>
          </p:cNvPicPr>
          <p:nvPr/>
        </p:nvPicPr>
        <p:blipFill>
          <a:blip r:embed="rId2" cstate="print"/>
          <a:srcRect b="12532"/>
          <a:stretch>
            <a:fillRect/>
          </a:stretch>
        </p:blipFill>
        <p:spPr bwMode="auto">
          <a:xfrm rot="10800000">
            <a:off x="-324544" y="476672"/>
            <a:ext cx="4706466" cy="5661248"/>
          </a:xfrm>
          <a:prstGeom prst="rect">
            <a:avLst/>
          </a:prstGeom>
          <a:noFill/>
        </p:spPr>
      </p:pic>
      <p:pic>
        <p:nvPicPr>
          <p:cNvPr id="2051" name="Picture 3" descr="C:\Users\Nicolle\Documents\100002.jpg"/>
          <p:cNvPicPr>
            <a:picLocks noChangeAspect="1" noChangeArrowheads="1"/>
          </p:cNvPicPr>
          <p:nvPr/>
        </p:nvPicPr>
        <p:blipFill>
          <a:blip r:embed="rId3" cstate="print"/>
          <a:srcRect b="13969"/>
          <a:stretch>
            <a:fillRect/>
          </a:stretch>
        </p:blipFill>
        <p:spPr bwMode="auto">
          <a:xfrm>
            <a:off x="4335768" y="476672"/>
            <a:ext cx="4808232" cy="56886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C:\Users\Nicolle\Documents\100003.jpg"/>
          <p:cNvPicPr>
            <a:picLocks noChangeAspect="1" noChangeArrowheads="1"/>
          </p:cNvPicPr>
          <p:nvPr/>
        </p:nvPicPr>
        <p:blipFill>
          <a:blip r:embed="rId2" cstate="print"/>
          <a:srcRect l="3704" b="12661"/>
          <a:stretch>
            <a:fillRect/>
          </a:stretch>
        </p:blipFill>
        <p:spPr bwMode="auto">
          <a:xfrm rot="10800000">
            <a:off x="1619672" y="0"/>
            <a:ext cx="5616625" cy="70055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 descr="C:\Users\Nicolle\Documents\100004.jpg"/>
          <p:cNvPicPr>
            <a:picLocks noChangeAspect="1" noChangeArrowheads="1"/>
          </p:cNvPicPr>
          <p:nvPr/>
        </p:nvPicPr>
        <p:blipFill>
          <a:blip r:embed="rId2" cstate="print"/>
          <a:srcRect b="14422"/>
          <a:stretch>
            <a:fillRect/>
          </a:stretch>
        </p:blipFill>
        <p:spPr bwMode="auto">
          <a:xfrm>
            <a:off x="1619672" y="0"/>
            <a:ext cx="582731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C:\Users\Nicolle\Documents\100005.jpg"/>
          <p:cNvPicPr>
            <a:picLocks noChangeAspect="1" noChangeArrowheads="1"/>
          </p:cNvPicPr>
          <p:nvPr/>
        </p:nvPicPr>
        <p:blipFill>
          <a:blip r:embed="rId2" cstate="print"/>
          <a:srcRect b="13445"/>
          <a:stretch>
            <a:fillRect/>
          </a:stretch>
        </p:blipFill>
        <p:spPr bwMode="auto">
          <a:xfrm rot="10800000">
            <a:off x="0" y="404664"/>
            <a:ext cx="4574615" cy="5445224"/>
          </a:xfrm>
          <a:prstGeom prst="rect">
            <a:avLst/>
          </a:prstGeom>
          <a:noFill/>
        </p:spPr>
      </p:pic>
      <p:pic>
        <p:nvPicPr>
          <p:cNvPr id="5123" name="Picture 3" descr="C:\Users\Nicolle\Documents\100006.jpg"/>
          <p:cNvPicPr>
            <a:picLocks noChangeAspect="1" noChangeArrowheads="1"/>
          </p:cNvPicPr>
          <p:nvPr/>
        </p:nvPicPr>
        <p:blipFill>
          <a:blip r:embed="rId3" cstate="print"/>
          <a:srcRect b="12784"/>
          <a:stretch>
            <a:fillRect/>
          </a:stretch>
        </p:blipFill>
        <p:spPr bwMode="auto">
          <a:xfrm>
            <a:off x="4572000" y="404664"/>
            <a:ext cx="4572000" cy="5483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146" name="Picture 2" descr="C:\Users\Nicolle\Documents\100007.jpg"/>
          <p:cNvPicPr>
            <a:picLocks noChangeAspect="1" noChangeArrowheads="1"/>
          </p:cNvPicPr>
          <p:nvPr/>
        </p:nvPicPr>
        <p:blipFill>
          <a:blip r:embed="rId2" cstate="print"/>
          <a:srcRect b="13269"/>
          <a:stretch>
            <a:fillRect/>
          </a:stretch>
        </p:blipFill>
        <p:spPr bwMode="auto">
          <a:xfrm rot="10800000">
            <a:off x="1619672" y="0"/>
            <a:ext cx="574983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7170" name="Picture 2" descr="C:\Users\Nicolle\Documents\100008.jpg"/>
          <p:cNvPicPr>
            <a:picLocks noChangeAspect="1" noChangeArrowheads="1"/>
          </p:cNvPicPr>
          <p:nvPr/>
        </p:nvPicPr>
        <p:blipFill>
          <a:blip r:embed="rId2" cstate="print"/>
          <a:srcRect b="12999"/>
          <a:stretch>
            <a:fillRect/>
          </a:stretch>
        </p:blipFill>
        <p:spPr bwMode="auto">
          <a:xfrm>
            <a:off x="1547664" y="0"/>
            <a:ext cx="573200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8194" name="Picture 2" descr="C:\Users\Nicolle\Documents\100009.jpg"/>
          <p:cNvPicPr>
            <a:picLocks noChangeAspect="1" noChangeArrowheads="1"/>
          </p:cNvPicPr>
          <p:nvPr/>
        </p:nvPicPr>
        <p:blipFill>
          <a:blip r:embed="rId2" cstate="print"/>
          <a:srcRect b="12095"/>
          <a:stretch>
            <a:fillRect/>
          </a:stretch>
        </p:blipFill>
        <p:spPr bwMode="auto">
          <a:xfrm rot="10800000">
            <a:off x="1619672" y="0"/>
            <a:ext cx="567303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9218" name="Picture 2" descr="C:\Users\Nicolle\Documents\100010.jpg"/>
          <p:cNvPicPr>
            <a:picLocks noChangeAspect="1" noChangeArrowheads="1"/>
          </p:cNvPicPr>
          <p:nvPr/>
        </p:nvPicPr>
        <p:blipFill>
          <a:blip r:embed="rId2" cstate="print"/>
          <a:srcRect l="3403" b="12618"/>
          <a:stretch>
            <a:fillRect/>
          </a:stretch>
        </p:blipFill>
        <p:spPr bwMode="auto">
          <a:xfrm>
            <a:off x="1619672" y="0"/>
            <a:ext cx="551277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42" name="Picture 2" descr="C:\Users\Nicolle\Documents\100011.jpg"/>
          <p:cNvPicPr>
            <a:picLocks noChangeAspect="1" noChangeArrowheads="1"/>
          </p:cNvPicPr>
          <p:nvPr/>
        </p:nvPicPr>
        <p:blipFill>
          <a:blip r:embed="rId2" cstate="print"/>
          <a:srcRect l="3097" b="13305"/>
          <a:stretch>
            <a:fillRect/>
          </a:stretch>
        </p:blipFill>
        <p:spPr bwMode="auto">
          <a:xfrm>
            <a:off x="1547664" y="0"/>
            <a:ext cx="5574098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1266" name="Picture 2" descr="C:\Users\Nicolle\Documents\100012.jpg"/>
          <p:cNvPicPr>
            <a:picLocks noChangeAspect="1" noChangeArrowheads="1"/>
          </p:cNvPicPr>
          <p:nvPr/>
        </p:nvPicPr>
        <p:blipFill>
          <a:blip r:embed="rId2" cstate="print"/>
          <a:srcRect b="13157"/>
          <a:stretch>
            <a:fillRect/>
          </a:stretch>
        </p:blipFill>
        <p:spPr bwMode="auto">
          <a:xfrm rot="10800000">
            <a:off x="-180528" y="260648"/>
            <a:ext cx="4680045" cy="5589240"/>
          </a:xfrm>
          <a:prstGeom prst="rect">
            <a:avLst/>
          </a:prstGeom>
          <a:noFill/>
        </p:spPr>
      </p:pic>
      <p:pic>
        <p:nvPicPr>
          <p:cNvPr id="11267" name="Picture 3" descr="C:\Users\Nicolle\Documents\100013.jpg"/>
          <p:cNvPicPr>
            <a:picLocks noChangeAspect="1" noChangeArrowheads="1"/>
          </p:cNvPicPr>
          <p:nvPr/>
        </p:nvPicPr>
        <p:blipFill>
          <a:blip r:embed="rId3" cstate="print"/>
          <a:srcRect b="13836"/>
          <a:stretch>
            <a:fillRect/>
          </a:stretch>
        </p:blipFill>
        <p:spPr bwMode="auto">
          <a:xfrm>
            <a:off x="4427984" y="260648"/>
            <a:ext cx="4716016" cy="55881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2290" name="Picture 2" descr="C:\Users\Nicolle\Documents\100014.jpg"/>
          <p:cNvPicPr>
            <a:picLocks noChangeAspect="1" noChangeArrowheads="1"/>
          </p:cNvPicPr>
          <p:nvPr/>
        </p:nvPicPr>
        <p:blipFill>
          <a:blip r:embed="rId2" cstate="print"/>
          <a:srcRect t="2763" r="2901" b="11809"/>
          <a:stretch>
            <a:fillRect/>
          </a:stretch>
        </p:blipFill>
        <p:spPr bwMode="auto">
          <a:xfrm rot="10800000">
            <a:off x="0" y="476672"/>
            <a:ext cx="4427984" cy="5357421"/>
          </a:xfrm>
          <a:prstGeom prst="rect">
            <a:avLst/>
          </a:prstGeom>
          <a:noFill/>
        </p:spPr>
      </p:pic>
      <p:pic>
        <p:nvPicPr>
          <p:cNvPr id="12291" name="Picture 3" descr="C:\Users\Nicolle\Documents\100015.jpg"/>
          <p:cNvPicPr>
            <a:picLocks noChangeAspect="1" noChangeArrowheads="1"/>
          </p:cNvPicPr>
          <p:nvPr/>
        </p:nvPicPr>
        <p:blipFill>
          <a:blip r:embed="rId3" cstate="print"/>
          <a:srcRect b="13978"/>
          <a:stretch>
            <a:fillRect/>
          </a:stretch>
        </p:blipFill>
        <p:spPr bwMode="auto">
          <a:xfrm>
            <a:off x="4355976" y="404664"/>
            <a:ext cx="4536504" cy="5366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3315" name="Picture 3" descr="C:\Users\Nicolle\Documents\100016.jpg"/>
          <p:cNvPicPr>
            <a:picLocks noChangeAspect="1" noChangeArrowheads="1"/>
          </p:cNvPicPr>
          <p:nvPr/>
        </p:nvPicPr>
        <p:blipFill>
          <a:blip r:embed="rId2" cstate="print"/>
          <a:srcRect b="13835"/>
          <a:stretch>
            <a:fillRect/>
          </a:stretch>
        </p:blipFill>
        <p:spPr bwMode="auto">
          <a:xfrm rot="10800000">
            <a:off x="1835696" y="31974"/>
            <a:ext cx="5760640" cy="6826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4338" name="Picture 2" descr="C:\Users\Nicolle\Documents\100017.jpg"/>
          <p:cNvPicPr>
            <a:picLocks noChangeAspect="1" noChangeArrowheads="1"/>
          </p:cNvPicPr>
          <p:nvPr/>
        </p:nvPicPr>
        <p:blipFill>
          <a:blip r:embed="rId2" cstate="print"/>
          <a:srcRect l="3913" b="13692"/>
          <a:stretch>
            <a:fillRect/>
          </a:stretch>
        </p:blipFill>
        <p:spPr bwMode="auto">
          <a:xfrm>
            <a:off x="1619672" y="0"/>
            <a:ext cx="555196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5362" name="Picture 2" descr="C:\Users\Nicolle\Documents\100018.jpg"/>
          <p:cNvPicPr>
            <a:picLocks noChangeAspect="1" noChangeArrowheads="1"/>
          </p:cNvPicPr>
          <p:nvPr/>
        </p:nvPicPr>
        <p:blipFill>
          <a:blip r:embed="rId2" cstate="print"/>
          <a:srcRect b="12299"/>
          <a:stretch>
            <a:fillRect/>
          </a:stretch>
        </p:blipFill>
        <p:spPr bwMode="auto">
          <a:xfrm rot="10800000">
            <a:off x="1475656" y="-2862"/>
            <a:ext cx="5688632" cy="686086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6386" name="Picture 2" descr="C:\Users\Nicolle\Documents\100019.jpg"/>
          <p:cNvPicPr>
            <a:picLocks noChangeAspect="1" noChangeArrowheads="1"/>
          </p:cNvPicPr>
          <p:nvPr/>
        </p:nvPicPr>
        <p:blipFill>
          <a:blip r:embed="rId2" cstate="print"/>
          <a:srcRect b="14063"/>
          <a:stretch>
            <a:fillRect/>
          </a:stretch>
        </p:blipFill>
        <p:spPr bwMode="auto">
          <a:xfrm>
            <a:off x="1331640" y="0"/>
            <a:ext cx="5802963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7410" name="Picture 2" descr="C:\Users\Nicolle\Documents\100020.jpg"/>
          <p:cNvPicPr>
            <a:picLocks noChangeAspect="1" noChangeArrowheads="1"/>
          </p:cNvPicPr>
          <p:nvPr/>
        </p:nvPicPr>
        <p:blipFill>
          <a:blip r:embed="rId2" cstate="print"/>
          <a:srcRect b="13067"/>
          <a:stretch>
            <a:fillRect/>
          </a:stretch>
        </p:blipFill>
        <p:spPr bwMode="auto">
          <a:xfrm rot="10800000">
            <a:off x="0" y="548680"/>
            <a:ext cx="4704409" cy="5624170"/>
          </a:xfrm>
          <a:prstGeom prst="rect">
            <a:avLst/>
          </a:prstGeom>
          <a:noFill/>
        </p:spPr>
      </p:pic>
      <p:pic>
        <p:nvPicPr>
          <p:cNvPr id="17411" name="Picture 3" descr="C:\Users\Nicolle\Documents\100021.jpg"/>
          <p:cNvPicPr>
            <a:picLocks noChangeAspect="1" noChangeArrowheads="1"/>
          </p:cNvPicPr>
          <p:nvPr/>
        </p:nvPicPr>
        <p:blipFill>
          <a:blip r:embed="rId3" cstate="print"/>
          <a:srcRect b="12728"/>
          <a:stretch>
            <a:fillRect/>
          </a:stretch>
        </p:blipFill>
        <p:spPr bwMode="auto">
          <a:xfrm>
            <a:off x="4607495" y="548680"/>
            <a:ext cx="4717033" cy="56612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18434" name="Picture 2" descr="C:\Users\Nicolle\Documents\100022.jpg"/>
          <p:cNvPicPr>
            <a:picLocks noChangeAspect="1" noChangeArrowheads="1"/>
          </p:cNvPicPr>
          <p:nvPr/>
        </p:nvPicPr>
        <p:blipFill>
          <a:blip r:embed="rId2" cstate="print"/>
          <a:srcRect b="13744"/>
          <a:stretch>
            <a:fillRect/>
          </a:stretch>
        </p:blipFill>
        <p:spPr bwMode="auto">
          <a:xfrm rot="10800000">
            <a:off x="0" y="332656"/>
            <a:ext cx="4644010" cy="5508682"/>
          </a:xfrm>
          <a:prstGeom prst="rect">
            <a:avLst/>
          </a:prstGeom>
          <a:noFill/>
        </p:spPr>
      </p:pic>
      <p:pic>
        <p:nvPicPr>
          <p:cNvPr id="18435" name="Picture 3" descr="C:\Users\Nicolle\Documents\100023.jpg"/>
          <p:cNvPicPr>
            <a:picLocks noChangeAspect="1" noChangeArrowheads="1"/>
          </p:cNvPicPr>
          <p:nvPr/>
        </p:nvPicPr>
        <p:blipFill>
          <a:blip r:embed="rId3" cstate="print"/>
          <a:srcRect b="12618"/>
          <a:stretch>
            <a:fillRect/>
          </a:stretch>
        </p:blipFill>
        <p:spPr bwMode="auto">
          <a:xfrm>
            <a:off x="4572000" y="332655"/>
            <a:ext cx="4578291" cy="55016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0</Words>
  <Application>Microsoft Office PowerPoint</Application>
  <PresentationFormat>On-screen Show (4:3)</PresentationFormat>
  <Paragraphs>0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Nicolle</dc:creator>
  <cp:lastModifiedBy>Nicolle</cp:lastModifiedBy>
  <cp:revision>1</cp:revision>
  <dcterms:created xsi:type="dcterms:W3CDTF">2013-12-08T19:40:15Z</dcterms:created>
  <dcterms:modified xsi:type="dcterms:W3CDTF">2013-12-08T20:01:37Z</dcterms:modified>
</cp:coreProperties>
</file>