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sldIdLst>
    <p:sldId id="263" r:id="rId5"/>
    <p:sldId id="288" r:id="rId6"/>
    <p:sldId id="281" r:id="rId7"/>
    <p:sldId id="282" r:id="rId8"/>
    <p:sldId id="268" r:id="rId9"/>
    <p:sldId id="293" r:id="rId10"/>
    <p:sldId id="291" r:id="rId11"/>
    <p:sldId id="302" r:id="rId12"/>
    <p:sldId id="303" r:id="rId13"/>
    <p:sldId id="304" r:id="rId14"/>
    <p:sldId id="294" r:id="rId15"/>
    <p:sldId id="290" r:id="rId16"/>
    <p:sldId id="295" r:id="rId17"/>
    <p:sldId id="296" r:id="rId18"/>
    <p:sldId id="297" r:id="rId19"/>
    <p:sldId id="300" r:id="rId20"/>
    <p:sldId id="292" r:id="rId21"/>
    <p:sldId id="29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388" autoAdjust="0"/>
    <p:restoredTop sz="87342" autoAdjust="0"/>
  </p:normalViewPr>
  <p:slideViewPr>
    <p:cSldViewPr>
      <p:cViewPr varScale="1">
        <p:scale>
          <a:sx n="115" d="100"/>
          <a:sy n="115" d="100"/>
        </p:scale>
        <p:origin x="1392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8E0511-32AA-40EB-BB25-1645705809D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E9982-E510-4BC6-8E77-79F24DA90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80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23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796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677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590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650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5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443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237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69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71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8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FDE2F-F6B4-4DC9-9AB3-0B3568CFAE15}" type="datetimeFigureOut">
              <a:rPr lang="en-GB" smtClean="0"/>
              <a:t>31/08/2022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ED8AE-6A29-4670-9325-ADA3454B98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526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69" r="47159" b="36458"/>
          <a:stretch/>
        </p:blipFill>
        <p:spPr bwMode="auto">
          <a:xfrm>
            <a:off x="179512" y="116632"/>
            <a:ext cx="1872208" cy="105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27258" y="5733256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itchFamily="66" charset="0"/>
              </a:rPr>
              <a:t>Nursery Leader –Rebecca Burns</a:t>
            </a:r>
            <a:endParaRPr lang="en-GB" sz="2800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 rotWithShape="1">
          <a:blip r:embed="rId3"/>
          <a:srcRect l="3089" t="10031" r="3432" b="54863"/>
          <a:stretch/>
        </p:blipFill>
        <p:spPr bwMode="auto">
          <a:xfrm>
            <a:off x="539552" y="3006774"/>
            <a:ext cx="7781925" cy="26098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302392" y="1173524"/>
            <a:ext cx="8666155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Whitefield Infant School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And Nursery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47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</a:t>
            </a:r>
            <a:endParaRPr lang="en-GB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Staff introduction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GB" altLang="en-US" sz="2800" dirty="0" smtClean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Nursery times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en-GB" altLang="en-US" sz="2800" dirty="0" smtClean="0">
                <a:latin typeface="Comic Sans MS" panose="030F0702030302020204" pitchFamily="66" charset="0"/>
              </a:rPr>
              <a:t>   am 8.30 – 11.30     pm 12.15- 3:15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Clothing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snack</a:t>
            </a:r>
          </a:p>
          <a:p>
            <a:pPr>
              <a:lnSpc>
                <a:spcPct val="80000"/>
              </a:lnSpc>
            </a:pPr>
            <a:r>
              <a:rPr lang="en-GB" altLang="en-US" sz="2800" dirty="0" smtClean="0">
                <a:latin typeface="Comic Sans MS" panose="030F0702030302020204" pitchFamily="66" charset="0"/>
              </a:rPr>
              <a:t>Routines</a:t>
            </a: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I</a:t>
            </a:r>
            <a:r>
              <a:rPr lang="en-GB" altLang="en-US" sz="2800" dirty="0" smtClean="0">
                <a:latin typeface="Comic Sans MS" panose="030F0702030302020204" pitchFamily="66" charset="0"/>
              </a:rPr>
              <a:t>ndependence</a:t>
            </a:r>
            <a:endParaRPr lang="en-GB" altLang="en-US" sz="2800" dirty="0">
              <a:latin typeface="Comic Sans MS" panose="030F0702030302020204" pitchFamily="66" charset="0"/>
            </a:endParaRPr>
          </a:p>
          <a:p>
            <a:pPr>
              <a:lnSpc>
                <a:spcPct val="80000"/>
              </a:lnSpc>
            </a:pPr>
            <a:r>
              <a:rPr lang="en-GB" altLang="en-US" sz="2800" dirty="0">
                <a:latin typeface="Comic Sans MS" panose="030F0702030302020204" pitchFamily="66" charset="0"/>
              </a:rPr>
              <a:t>Named adults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28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7 Areas of Learning: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/>
            </a:r>
            <a:b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91680" y="1704690"/>
            <a:ext cx="5118709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Prime: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PSED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Communication and Language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Physical Development</a:t>
            </a:r>
          </a:p>
          <a:p>
            <a:endParaRPr lang="en-US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Specific: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5">
                  <a:lumMod val="60000"/>
                  <a:lumOff val="40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Mathematics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Literacy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Understanding the World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Expressive Arts and Design</a:t>
            </a:r>
          </a:p>
        </p:txBody>
      </p:sp>
    </p:spTree>
    <p:extLst>
      <p:ext uri="{BB962C8B-B14F-4D97-AF65-F5344CB8AC3E}">
        <p14:creationId xmlns:p14="http://schemas.microsoft.com/office/powerpoint/2010/main" val="4011955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Basic Areas of Provision: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Sand and Water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Maths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Literacy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Construction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Reading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Malleable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Creative</a:t>
            </a:r>
          </a:p>
        </p:txBody>
      </p:sp>
    </p:spTree>
    <p:extLst>
      <p:ext uri="{BB962C8B-B14F-4D97-AF65-F5344CB8AC3E}">
        <p14:creationId xmlns:p14="http://schemas.microsoft.com/office/powerpoint/2010/main" val="237221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59" y="3517747"/>
            <a:ext cx="2376264" cy="317474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35" y="707632"/>
            <a:ext cx="2697512" cy="2697512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740095"/>
            <a:ext cx="3364711" cy="352967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7" name="Rectangle 16"/>
          <p:cNvSpPr/>
          <p:nvPr/>
        </p:nvSpPr>
        <p:spPr>
          <a:xfrm>
            <a:off x="1272731" y="15627"/>
            <a:ext cx="674255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Whitefield Nursery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247" y="4437113"/>
            <a:ext cx="2499841" cy="232077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580112" y="4468635"/>
            <a:ext cx="3226965" cy="230663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 descr="C:\Users\ansellj\AppData\Local\Microsoft\Windows\Temporary Internet Files\Content.Word\IMG_498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20792" y="1403579"/>
            <a:ext cx="3186747" cy="216023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7386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66367" y="2782396"/>
            <a:ext cx="4434741" cy="202675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Users\ansellj\AppData\Local\Microsoft\Windows\Temporary Internet Files\Content.Word\IMG_805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56069" y="2945409"/>
            <a:ext cx="4430882" cy="172641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655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357822"/>
            <a:ext cx="2520279" cy="24283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549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15372" y="2866018"/>
            <a:ext cx="4434743" cy="18813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Picture 7" descr="C:\Users\ansellj\AppData\Local\Microsoft\Windows\Temporary Internet Files\Content.Word\IMG_353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21212" y="1085404"/>
            <a:ext cx="3313711" cy="267231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0" name="Rectangle 9"/>
          <p:cNvSpPr/>
          <p:nvPr/>
        </p:nvSpPr>
        <p:spPr>
          <a:xfrm>
            <a:off x="1619780" y="12024"/>
            <a:ext cx="604845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Outdoor provision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24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827" y="3778709"/>
            <a:ext cx="3332592" cy="248915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" name="Picture 2" descr="C:\Users\ansellj\AppData\Local\Microsoft\Windows\Temporary Internet Files\Content.Word\IMG_629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25783" y="3819433"/>
            <a:ext cx="3248436" cy="246757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3" descr="C:\Users\ansellj\AppData\Local\Microsoft\Windows\Temporary Internet Files\Content.Word\IMG_63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783801"/>
            <a:ext cx="3024336" cy="291238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6" name="Rectangle 5"/>
          <p:cNvSpPr/>
          <p:nvPr/>
        </p:nvSpPr>
        <p:spPr>
          <a:xfrm>
            <a:off x="2519135" y="2865896"/>
            <a:ext cx="4663457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Forest school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8580"/>
            <a:ext cx="3861038" cy="2602054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864" y="222484"/>
            <a:ext cx="4096977" cy="2594246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86069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457200" y="384473"/>
            <a:ext cx="8229600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Our curriculum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337389"/>
              </p:ext>
            </p:extLst>
          </p:nvPr>
        </p:nvGraphicFramePr>
        <p:xfrm>
          <a:off x="755576" y="1556792"/>
          <a:ext cx="7704858" cy="432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4143">
                  <a:extLst>
                    <a:ext uri="{9D8B030D-6E8A-4147-A177-3AD203B41FA5}">
                      <a16:colId xmlns:a16="http://schemas.microsoft.com/office/drawing/2014/main" val="3257985116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1545746931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51135571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3536275270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1732278970"/>
                    </a:ext>
                  </a:extLst>
                </a:gridCol>
                <a:gridCol w="1284143">
                  <a:extLst>
                    <a:ext uri="{9D8B030D-6E8A-4147-A177-3AD203B41FA5}">
                      <a16:colId xmlns:a16="http://schemas.microsoft.com/office/drawing/2014/main" val="896576345"/>
                    </a:ext>
                  </a:extLst>
                </a:gridCol>
              </a:tblGrid>
              <a:tr h="8400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Autumn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Autumn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Spring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Spring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Summer</a:t>
                      </a:r>
                      <a:r>
                        <a:rPr lang="en-US" baseline="0" dirty="0" smtClean="0"/>
                        <a:t> 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Summer</a:t>
                      </a:r>
                    </a:p>
                    <a:p>
                      <a:pPr algn="ctr"/>
                      <a:r>
                        <a:rPr lang="en-US" dirty="0" smtClean="0"/>
                        <a:t>2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8383038"/>
                  </a:ext>
                </a:extLst>
              </a:tr>
              <a:tr h="1560173">
                <a:tc>
                  <a:txBody>
                    <a:bodyPr/>
                    <a:lstStyle/>
                    <a:p>
                      <a:r>
                        <a:rPr lang="en-US" dirty="0" smtClean="0"/>
                        <a:t>Nursery Rhymes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Night and 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Where are we going?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People who help us.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What's in</a:t>
                      </a:r>
                      <a:r>
                        <a:rPr lang="en-US" baseline="0" dirty="0" smtClean="0"/>
                        <a:t> the garden?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Whole school summer project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291760"/>
                  </a:ext>
                </a:extLst>
              </a:tr>
              <a:tr h="19202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Owl Babies</a:t>
                      </a:r>
                      <a:r>
                        <a:rPr lang="en-US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We’re Going</a:t>
                      </a:r>
                      <a:r>
                        <a:rPr lang="en-US" baseline="0" dirty="0" smtClean="0"/>
                        <a:t> on a Bear hunt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Busy people – non fiction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The very</a:t>
                      </a:r>
                      <a:r>
                        <a:rPr lang="en-US" baseline="0" dirty="0" smtClean="0"/>
                        <a:t> hungry caterpillar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7048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2133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7"/>
          <p:cNvSpPr txBox="1">
            <a:spLocks noGrp="1"/>
          </p:cNvSpPr>
          <p:nvPr>
            <p:ph type="title"/>
          </p:nvPr>
        </p:nvSpPr>
        <p:spPr>
          <a:xfrm>
            <a:off x="1513585" y="2768156"/>
            <a:ext cx="6347048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Literacy 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73" y="605984"/>
            <a:ext cx="2591273" cy="193545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Title 7"/>
          <p:cNvSpPr txBox="1">
            <a:spLocks/>
          </p:cNvSpPr>
          <p:nvPr/>
        </p:nvSpPr>
        <p:spPr>
          <a:xfrm>
            <a:off x="-147110" y="2820161"/>
            <a:ext cx="2957500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Core texts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2769068" y="3682214"/>
            <a:ext cx="1040880" cy="1737794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908231" y="3556364"/>
            <a:ext cx="1013443" cy="808740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92367" y="4337985"/>
            <a:ext cx="2630887" cy="196504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Title 7"/>
          <p:cNvSpPr txBox="1">
            <a:spLocks/>
          </p:cNvSpPr>
          <p:nvPr/>
        </p:nvSpPr>
        <p:spPr>
          <a:xfrm>
            <a:off x="4505164" y="4242707"/>
            <a:ext cx="2957500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Phonics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itle 7"/>
          <p:cNvSpPr txBox="1">
            <a:spLocks/>
          </p:cNvSpPr>
          <p:nvPr/>
        </p:nvSpPr>
        <p:spPr>
          <a:xfrm>
            <a:off x="-147110" y="5389243"/>
            <a:ext cx="3544970" cy="120032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Our </a:t>
            </a:r>
            <a:r>
              <a:rPr lang="en-US" sz="36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favourite</a:t>
            </a:r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five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20" descr="C:\Users\ansellj\AppData\Local\Microsoft\Windows\Temporary Internet Files\Content.Word\IMG_289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0411" y="761826"/>
            <a:ext cx="3380446" cy="220862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2" name="Title 12"/>
          <p:cNvSpPr txBox="1">
            <a:spLocks/>
          </p:cNvSpPr>
          <p:nvPr/>
        </p:nvSpPr>
        <p:spPr>
          <a:xfrm>
            <a:off x="2354368" y="156837"/>
            <a:ext cx="3822080" cy="120032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Early writing skills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69593" y="3406937"/>
            <a:ext cx="2184774" cy="1631837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>
            <a:off x="1979712" y="3318539"/>
            <a:ext cx="1267824" cy="363675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V="1">
            <a:off x="4398702" y="1407641"/>
            <a:ext cx="0" cy="1560213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2"/>
          <a:stretch/>
        </p:blipFill>
        <p:spPr>
          <a:xfrm rot="5400000">
            <a:off x="5024972" y="5102793"/>
            <a:ext cx="1793404" cy="162113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06625" y="1202749"/>
            <a:ext cx="1982107" cy="1480463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4715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56856" y="5233141"/>
            <a:ext cx="1743886" cy="155282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0385" y="3475251"/>
            <a:ext cx="1622600" cy="16413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962" y="104087"/>
            <a:ext cx="2424797" cy="2207809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3339" y="763451"/>
            <a:ext cx="2295760" cy="171473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6301" y="775645"/>
            <a:ext cx="2308168" cy="172400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1" name="Title 7"/>
          <p:cNvSpPr txBox="1">
            <a:spLocks noGrp="1"/>
          </p:cNvSpPr>
          <p:nvPr>
            <p:ph type="title"/>
          </p:nvPr>
        </p:nvSpPr>
        <p:spPr>
          <a:xfrm>
            <a:off x="3778607" y="3241200"/>
            <a:ext cx="2450778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Maths</a:t>
            </a:r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 flipV="1">
            <a:off x="3122274" y="2320775"/>
            <a:ext cx="1095409" cy="1051122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7"/>
          <p:cNvSpPr txBox="1">
            <a:spLocks/>
          </p:cNvSpPr>
          <p:nvPr/>
        </p:nvSpPr>
        <p:spPr>
          <a:xfrm>
            <a:off x="429253" y="-55925"/>
            <a:ext cx="3658427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- counting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7"/>
          <p:cNvSpPr txBox="1">
            <a:spLocks/>
          </p:cNvSpPr>
          <p:nvPr/>
        </p:nvSpPr>
        <p:spPr>
          <a:xfrm>
            <a:off x="-639422" y="2679361"/>
            <a:ext cx="3497768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recognition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7"/>
          <p:cNvSpPr txBox="1">
            <a:spLocks/>
          </p:cNvSpPr>
          <p:nvPr/>
        </p:nvSpPr>
        <p:spPr>
          <a:xfrm>
            <a:off x="1839243" y="4071409"/>
            <a:ext cx="2359343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graphics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Title 7"/>
          <p:cNvSpPr txBox="1">
            <a:spLocks/>
          </p:cNvSpPr>
          <p:nvPr/>
        </p:nvSpPr>
        <p:spPr>
          <a:xfrm>
            <a:off x="6415971" y="184578"/>
            <a:ext cx="3584541" cy="954107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Number </a:t>
            </a:r>
          </a:p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sense </a:t>
            </a:r>
            <a:endParaRPr 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5657740" y="2320775"/>
            <a:ext cx="871586" cy="1158259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1" idx="1"/>
          </p:cNvCxnSpPr>
          <p:nvPr/>
        </p:nvCxnSpPr>
        <p:spPr>
          <a:xfrm flipH="1">
            <a:off x="1632144" y="3702865"/>
            <a:ext cx="2146463" cy="610760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itle 7"/>
          <p:cNvSpPr txBox="1">
            <a:spLocks/>
          </p:cNvSpPr>
          <p:nvPr/>
        </p:nvSpPr>
        <p:spPr>
          <a:xfrm>
            <a:off x="6650872" y="3662254"/>
            <a:ext cx="2903994" cy="646331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Calculating</a:t>
            </a:r>
            <a:r>
              <a:rPr lang="en-US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0" y="4487811"/>
            <a:ext cx="1936338" cy="216772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058" y="1274284"/>
            <a:ext cx="2031622" cy="151744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91708" y="4983370"/>
            <a:ext cx="1805207" cy="134833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8506" y="5360202"/>
            <a:ext cx="1366358" cy="129870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3861" y="4466800"/>
            <a:ext cx="1856335" cy="1392251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cxnSp>
        <p:nvCxnSpPr>
          <p:cNvPr id="34" name="Straight Arrow Connector 33"/>
          <p:cNvCxnSpPr/>
          <p:nvPr/>
        </p:nvCxnSpPr>
        <p:spPr>
          <a:xfrm>
            <a:off x="6016560" y="3799707"/>
            <a:ext cx="1300353" cy="775954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>
            <a:off x="3681410" y="4363080"/>
            <a:ext cx="683977" cy="1128911"/>
          </a:xfrm>
          <a:prstGeom prst="straightConnector1">
            <a:avLst/>
          </a:prstGeom>
          <a:ln w="857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14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87245" y="1916832"/>
            <a:ext cx="7526419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Learning through the 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seasons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2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33731" y="2793704"/>
            <a:ext cx="2640466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Autumn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C:\Users\ansellj\AppData\Local\Microsoft\Windows\Temporary Internet Files\Content.Word\IMG_3293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95" r="19899"/>
          <a:stretch/>
        </p:blipFill>
        <p:spPr bwMode="auto">
          <a:xfrm>
            <a:off x="323528" y="3990000"/>
            <a:ext cx="2304256" cy="271633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34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6562"/>
            <a:ext cx="2649731" cy="278337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345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83762" y="543859"/>
            <a:ext cx="3630019" cy="271633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3553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545" y="3914393"/>
            <a:ext cx="3122838" cy="2867546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Picture 8" descr="C:\Users\ansellj\AppData\Local\Microsoft\Windows\Temporary Internet Files\Content.Word\IMG_3576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63" b="10586"/>
          <a:stretch/>
        </p:blipFill>
        <p:spPr bwMode="auto">
          <a:xfrm rot="5400000">
            <a:off x="6010758" y="3764681"/>
            <a:ext cx="3375355" cy="255122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Picture 9" descr="C:\Users\ansellj\AppData\Local\Microsoft\Windows\Temporary Internet Files\Content.Word\IMG_3941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778" y="276562"/>
            <a:ext cx="2986372" cy="263439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930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nsellj\AppData\Local\Microsoft\Windows\Temporary Internet Files\Content.Word\IMG_42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4546" y="286708"/>
            <a:ext cx="3441819" cy="290052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4" name="Picture 3" descr="C:\Users\ansellj\AppData\Local\Microsoft\Windows\Temporary Internet Files\Content.Word\IMG_450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00929" y="3754647"/>
            <a:ext cx="3441819" cy="264432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557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272943" y="2112564"/>
            <a:ext cx="3035786" cy="350841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531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58343" y="3540217"/>
            <a:ext cx="3460815" cy="292912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4846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115021" y="235280"/>
            <a:ext cx="3458585" cy="261959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317491" y="384473"/>
            <a:ext cx="2509021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Winter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86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 descr="C:\Users\ansellj\AppData\Local\Microsoft\Windows\Temporary Internet Files\Content.Word\IMG_731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88978"/>
            <a:ext cx="2808312" cy="2940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C:\Users\ansellj\AppData\Local\Microsoft\Windows\Temporary Internet Files\Content.Word\IMG_692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9902" y="4057920"/>
            <a:ext cx="2852935" cy="2500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ansellj\AppData\Local\Microsoft\Windows\Temporary Internet Files\Content.Word\IMG_670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32336" y="648894"/>
            <a:ext cx="3419947" cy="214026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ansellj\AppData\Local\Microsoft\Windows\Temporary Internet Files\Content.Word\IMG_656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25452" y="3199347"/>
            <a:ext cx="4153515" cy="27967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ansellj\AppData\Local\Microsoft\Windows\Temporary Internet Files\Content.Word\IMG_6419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19177" y="750677"/>
            <a:ext cx="3572346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ansellj\AppData\Local\Microsoft\Windows\Temporary Internet Files\Content.Word\IMG_641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85" b="17581"/>
          <a:stretch/>
        </p:blipFill>
        <p:spPr bwMode="auto">
          <a:xfrm>
            <a:off x="2498505" y="116632"/>
            <a:ext cx="3744416" cy="198334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7"/>
          <p:cNvSpPr txBox="1">
            <a:spLocks/>
          </p:cNvSpPr>
          <p:nvPr/>
        </p:nvSpPr>
        <p:spPr>
          <a:xfrm>
            <a:off x="3224405" y="1902805"/>
            <a:ext cx="2292615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Spring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7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nsellj\AppData\Local\Microsoft\Windows\Temporary Internet Files\Content.Word\IMG_78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52385" y="2208044"/>
            <a:ext cx="5083437" cy="241176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784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57103" y="2153782"/>
            <a:ext cx="5083438" cy="252028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744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48139" y="3612088"/>
            <a:ext cx="2672155" cy="331998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Picture 6" descr="C:\Users\ansellj\AppData\Local\Microsoft\Windows\Temporary Internet Files\Content.Word\IMG_662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28186" y="181101"/>
            <a:ext cx="2793234" cy="295232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3131270" y="2952257"/>
            <a:ext cx="2824812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Summer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32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15426" y="1791690"/>
            <a:ext cx="3710155" cy="2520280"/>
          </a:xfr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0"/>
          <a:stretch/>
        </p:blipFill>
        <p:spPr>
          <a:xfrm rot="5400000">
            <a:off x="2960805" y="1787307"/>
            <a:ext cx="3348317" cy="280875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1582657" y="12129"/>
            <a:ext cx="6104612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Extra enrichment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55005" y="1815653"/>
            <a:ext cx="3698688" cy="25202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1" name="Title 7"/>
          <p:cNvSpPr txBox="1">
            <a:spLocks/>
          </p:cNvSpPr>
          <p:nvPr/>
        </p:nvSpPr>
        <p:spPr>
          <a:xfrm>
            <a:off x="34268" y="5139114"/>
            <a:ext cx="8930222" cy="175432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Miss Smith – Artist in residence 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828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476672" y="2132859"/>
            <a:ext cx="5760639" cy="244827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C:\Users\ansellj\AppData\Local\Microsoft\Windows\Temporary Internet Files\Content.Word\IMG_593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32287" y="772896"/>
            <a:ext cx="3674131" cy="268234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Picture 4" descr="C:\Users\ansellj\AppData\Local\Microsoft\Windows\Temporary Internet Files\Content.Word\IMG_319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99713" y="2740885"/>
            <a:ext cx="4444912" cy="275672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5" descr="C:\Users\ansellj\AppData\Local\Microsoft\Windows\Temporary Internet Files\Content.Word\IMG_339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r="8658" b="19523"/>
          <a:stretch/>
        </p:blipFill>
        <p:spPr bwMode="auto">
          <a:xfrm rot="5400000">
            <a:off x="6226087" y="3885531"/>
            <a:ext cx="2348879" cy="301999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8" name="Title 7"/>
          <p:cNvSpPr txBox="1">
            <a:spLocks/>
          </p:cNvSpPr>
          <p:nvPr/>
        </p:nvSpPr>
        <p:spPr>
          <a:xfrm>
            <a:off x="3327009" y="476675"/>
            <a:ext cx="2302233" cy="9233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vert="horz" wrap="non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Baking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3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88640"/>
            <a:ext cx="64807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Keeping in touch…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20888"/>
            <a:ext cx="2828925" cy="221932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67944" y="1412776"/>
            <a:ext cx="482453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See your child’s rewards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Keep up to date with what’s happening in  nursery.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Receive reminders and updates.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Message teachers directly.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How to connect</a:t>
            </a:r>
            <a:endParaRPr lang="en-US" sz="20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Follow the link emailed by staff. Or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Comic Sans MS" panose="030F0702030302020204" pitchFamily="66" charset="0"/>
              </a:rPr>
              <a:t>1. Download the </a:t>
            </a:r>
            <a:r>
              <a:rPr lang="en-US" sz="2000" dirty="0" err="1">
                <a:latin typeface="Comic Sans MS" panose="030F0702030302020204" pitchFamily="66" charset="0"/>
              </a:rPr>
              <a:t>ClassDojo</a:t>
            </a:r>
            <a:r>
              <a:rPr lang="en-US" sz="2000" dirty="0">
                <a:latin typeface="Comic Sans MS" panose="030F0702030302020204" pitchFamily="66" charset="0"/>
              </a:rPr>
              <a:t> app </a:t>
            </a:r>
            <a:endParaRPr lang="en-US" sz="20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2</a:t>
            </a:r>
            <a:r>
              <a:rPr lang="en-US" sz="2000" dirty="0">
                <a:latin typeface="Comic Sans MS" panose="030F0702030302020204" pitchFamily="66" charset="0"/>
              </a:rPr>
              <a:t>. Open app and tap 'Parent' to create a parent </a:t>
            </a:r>
            <a:r>
              <a:rPr lang="en-US" sz="2000" dirty="0" smtClean="0">
                <a:latin typeface="Comic Sans MS" panose="030F0702030302020204" pitchFamily="66" charset="0"/>
              </a:rPr>
              <a:t>account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</a:rPr>
              <a:t>3. Enter name, email &amp; create a </a:t>
            </a:r>
            <a:r>
              <a:rPr lang="en-US" sz="2000" dirty="0" smtClean="0">
                <a:latin typeface="Comic Sans MS" panose="030F0702030302020204" pitchFamily="66" charset="0"/>
              </a:rPr>
              <a:t>password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omic Sans MS" panose="030F0702030302020204" pitchFamily="66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</a:rPr>
              <a:t>4. Tap ‘Add child (+)’ </a:t>
            </a:r>
            <a:r>
              <a:rPr lang="en-US" sz="2000" dirty="0" smtClean="0">
                <a:latin typeface="Comic Sans MS" panose="030F0702030302020204" pitchFamily="66" charset="0"/>
              </a:rPr>
              <a:t>and add personalized code (ask member of staff)</a:t>
            </a:r>
          </a:p>
        </p:txBody>
      </p:sp>
    </p:spTree>
    <p:extLst>
      <p:ext uri="{BB962C8B-B14F-4D97-AF65-F5344CB8AC3E}">
        <p14:creationId xmlns:p14="http://schemas.microsoft.com/office/powerpoint/2010/main" val="152323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73739815C4D274D8664CBA47753CAEE" ma:contentTypeVersion="14" ma:contentTypeDescription="Create a new document." ma:contentTypeScope="" ma:versionID="aa9a0134ea9d090665bcfdda0d94fcc4">
  <xsd:schema xmlns:xsd="http://www.w3.org/2001/XMLSchema" xmlns:xs="http://www.w3.org/2001/XMLSchema" xmlns:p="http://schemas.microsoft.com/office/2006/metadata/properties" xmlns:ns3="683dbadd-42f4-40ae-bf0e-03b8fd85e5dc" xmlns:ns4="71fd7b94-d762-479a-be61-2e870c0d865b" targetNamespace="http://schemas.microsoft.com/office/2006/metadata/properties" ma:root="true" ma:fieldsID="73e5e7890f478086492ccf19b74f372c" ns3:_="" ns4:_="">
    <xsd:import namespace="683dbadd-42f4-40ae-bf0e-03b8fd85e5dc"/>
    <xsd:import namespace="71fd7b94-d762-479a-be61-2e870c0d865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3dbadd-42f4-40ae-bf0e-03b8fd85e5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fd7b94-d762-479a-be61-2e870c0d865b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5FB261-F61B-4B33-8561-FC10B5A0D8C6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http://schemas.microsoft.com/office/2006/metadata/properties"/>
    <ds:schemaRef ds:uri="71fd7b94-d762-479a-be61-2e870c0d865b"/>
    <ds:schemaRef ds:uri="683dbadd-42f4-40ae-bf0e-03b8fd85e5dc"/>
  </ds:schemaRefs>
</ds:datastoreItem>
</file>

<file path=customXml/itemProps2.xml><?xml version="1.0" encoding="utf-8"?>
<ds:datastoreItem xmlns:ds="http://schemas.openxmlformats.org/officeDocument/2006/customXml" ds:itemID="{236E2428-4AC8-492B-B672-216A193ECC0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22AA20-094D-49DC-A495-D2AF797612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3dbadd-42f4-40ae-bf0e-03b8fd85e5dc"/>
    <ds:schemaRef ds:uri="71fd7b94-d762-479a-be61-2e870c0d865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4321</TotalTime>
  <Words>254</Words>
  <Application>Microsoft Office PowerPoint</Application>
  <PresentationFormat>On-screen Show (4:3)</PresentationFormat>
  <Paragraphs>88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Wingdings</vt:lpstr>
      <vt:lpstr>Office Theme</vt:lpstr>
      <vt:lpstr>PowerPoint Presentation</vt:lpstr>
      <vt:lpstr>Welcome</vt:lpstr>
      <vt:lpstr>7 Areas of Learning: </vt:lpstr>
      <vt:lpstr>Basic Areas of Provision:</vt:lpstr>
      <vt:lpstr>PowerPoint Presentation</vt:lpstr>
      <vt:lpstr>PowerPoint Presentation</vt:lpstr>
      <vt:lpstr>PowerPoint Presentation</vt:lpstr>
      <vt:lpstr>Our curriculum</vt:lpstr>
      <vt:lpstr>Literacy  </vt:lpstr>
      <vt:lpstr>Maths  </vt:lpstr>
      <vt:lpstr>PowerPoint Presentation</vt:lpstr>
      <vt:lpstr>PowerPoint Presentation</vt:lpstr>
      <vt:lpstr>Winter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Whitefield Infants &amp; Nuraery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Jenny Howarth</dc:creator>
  <cp:lastModifiedBy>Burns, Rebecca</cp:lastModifiedBy>
  <cp:revision>111</cp:revision>
  <cp:lastPrinted>2015-09-01T12:34:29Z</cp:lastPrinted>
  <dcterms:created xsi:type="dcterms:W3CDTF">2013-03-15T11:01:49Z</dcterms:created>
  <dcterms:modified xsi:type="dcterms:W3CDTF">2022-08-31T15:14:45Z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0x010100673739815C4D274D8664CBA47753CAEE</vt:lpwstr>
  </property>
</Properties>
</file>