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693A7-EE8D-437B-AB77-BBCC859BFD46}" type="datetimeFigureOut">
              <a:rPr lang="en-GB" smtClean="0"/>
              <a:t>18/12/2015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5B63B-96BD-44BE-B9C3-3C4F66902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976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693A7-EE8D-437B-AB77-BBCC859BFD46}" type="datetimeFigureOut">
              <a:rPr lang="en-GB" smtClean="0"/>
              <a:t>18/12/2015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5B63B-96BD-44BE-B9C3-3C4F66902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535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693A7-EE8D-437B-AB77-BBCC859BFD46}" type="datetimeFigureOut">
              <a:rPr lang="en-GB" smtClean="0"/>
              <a:t>18/12/2015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5B63B-96BD-44BE-B9C3-3C4F66902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976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693A7-EE8D-437B-AB77-BBCC859BFD46}" type="datetimeFigureOut">
              <a:rPr lang="en-GB" smtClean="0"/>
              <a:t>18/12/2015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5B63B-96BD-44BE-B9C3-3C4F66902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183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693A7-EE8D-437B-AB77-BBCC859BFD46}" type="datetimeFigureOut">
              <a:rPr lang="en-GB" smtClean="0"/>
              <a:t>18/12/2015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5B63B-96BD-44BE-B9C3-3C4F66902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516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693A7-EE8D-437B-AB77-BBCC859BFD46}" type="datetimeFigureOut">
              <a:rPr lang="en-GB" smtClean="0"/>
              <a:t>18/12/2015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5B63B-96BD-44BE-B9C3-3C4F66902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003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693A7-EE8D-437B-AB77-BBCC859BFD46}" type="datetimeFigureOut">
              <a:rPr lang="en-GB" smtClean="0"/>
              <a:t>18/12/2015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5B63B-96BD-44BE-B9C3-3C4F66902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108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693A7-EE8D-437B-AB77-BBCC859BFD46}" type="datetimeFigureOut">
              <a:rPr lang="en-GB" smtClean="0"/>
              <a:t>18/12/2015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5B63B-96BD-44BE-B9C3-3C4F66902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984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693A7-EE8D-437B-AB77-BBCC859BFD46}" type="datetimeFigureOut">
              <a:rPr lang="en-GB" smtClean="0"/>
              <a:t>18/12/2015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5B63B-96BD-44BE-B9C3-3C4F66902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108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693A7-EE8D-437B-AB77-BBCC859BFD46}" type="datetimeFigureOut">
              <a:rPr lang="en-GB" smtClean="0"/>
              <a:t>18/12/2015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5B63B-96BD-44BE-B9C3-3C4F66902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172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693A7-EE8D-437B-AB77-BBCC859BFD46}" type="datetimeFigureOut">
              <a:rPr lang="en-GB" smtClean="0"/>
              <a:t>18/12/2015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5B63B-96BD-44BE-B9C3-3C4F66902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080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693A7-EE8D-437B-AB77-BBCC859BFD46}" type="datetimeFigureOut">
              <a:rPr lang="en-GB" smtClean="0"/>
              <a:t>18/12/2015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55B63B-96BD-44BE-B9C3-3C4F66902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318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88" b="1681"/>
          <a:stretch/>
        </p:blipFill>
        <p:spPr>
          <a:xfrm rot="10800000">
            <a:off x="3479148" y="288324"/>
            <a:ext cx="4986570" cy="6194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147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29"/>
          <a:stretch/>
        </p:blipFill>
        <p:spPr>
          <a:xfrm rot="10800000">
            <a:off x="587666" y="181233"/>
            <a:ext cx="4986570" cy="62319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09"/>
          <a:stretch/>
        </p:blipFill>
        <p:spPr>
          <a:xfrm>
            <a:off x="5574236" y="193590"/>
            <a:ext cx="4986570" cy="621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8214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69"/>
          <a:stretch/>
        </p:blipFill>
        <p:spPr>
          <a:xfrm rot="10800000">
            <a:off x="1213742" y="329514"/>
            <a:ext cx="4986570" cy="619485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50" b="2462"/>
          <a:stretch/>
        </p:blipFill>
        <p:spPr>
          <a:xfrm>
            <a:off x="6200312" y="329514"/>
            <a:ext cx="5136852" cy="6194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7836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89"/>
          <a:stretch/>
        </p:blipFill>
        <p:spPr>
          <a:xfrm rot="10800000">
            <a:off x="1312596" y="123567"/>
            <a:ext cx="4986570" cy="62689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88"/>
          <a:stretch/>
        </p:blipFill>
        <p:spPr>
          <a:xfrm>
            <a:off x="6299166" y="102974"/>
            <a:ext cx="4986570" cy="6289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4364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29"/>
          <a:stretch/>
        </p:blipFill>
        <p:spPr>
          <a:xfrm rot="10800000">
            <a:off x="1469115" y="238898"/>
            <a:ext cx="4986570" cy="623192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50"/>
          <a:stretch/>
        </p:blipFill>
        <p:spPr>
          <a:xfrm>
            <a:off x="6455685" y="238897"/>
            <a:ext cx="5026436" cy="6231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4575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50"/>
          <a:stretch/>
        </p:blipFill>
        <p:spPr>
          <a:xfrm rot="10800000">
            <a:off x="1518542" y="205946"/>
            <a:ext cx="4986570" cy="620309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29" r="4405"/>
          <a:stretch/>
        </p:blipFill>
        <p:spPr>
          <a:xfrm>
            <a:off x="6505112" y="205946"/>
            <a:ext cx="4766928" cy="6273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941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09"/>
          <a:stretch/>
        </p:blipFill>
        <p:spPr>
          <a:xfrm rot="10800000">
            <a:off x="1156077" y="172994"/>
            <a:ext cx="4986570" cy="62607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69" r="6057"/>
          <a:stretch/>
        </p:blipFill>
        <p:spPr>
          <a:xfrm>
            <a:off x="6142647" y="172994"/>
            <a:ext cx="4718698" cy="6260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1142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03"/>
          <a:stretch/>
        </p:blipFill>
        <p:spPr>
          <a:xfrm rot="10800000">
            <a:off x="1263169" y="65903"/>
            <a:ext cx="4986570" cy="624428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71" b="-1"/>
          <a:stretch/>
        </p:blipFill>
        <p:spPr>
          <a:xfrm>
            <a:off x="6249738" y="65903"/>
            <a:ext cx="5076991" cy="6244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010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4" b="4563"/>
          <a:stretch/>
        </p:blipFill>
        <p:spPr>
          <a:xfrm rot="10800000">
            <a:off x="892466" y="247135"/>
            <a:ext cx="4986570" cy="62854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88"/>
          <a:stretch/>
        </p:blipFill>
        <p:spPr>
          <a:xfrm>
            <a:off x="5879036" y="247135"/>
            <a:ext cx="4986570" cy="6289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2414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47"/>
          <a:stretch/>
        </p:blipFill>
        <p:spPr>
          <a:xfrm rot="10800000">
            <a:off x="1650348" y="230659"/>
            <a:ext cx="4986570" cy="634725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08"/>
          <a:stretch/>
        </p:blipFill>
        <p:spPr>
          <a:xfrm>
            <a:off x="6636917" y="230659"/>
            <a:ext cx="5038889" cy="6347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0995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9"/>
          <a:stretch/>
        </p:blipFill>
        <p:spPr>
          <a:xfrm rot="10800000">
            <a:off x="1394974" y="205946"/>
            <a:ext cx="4986570" cy="624428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69"/>
          <a:stretch/>
        </p:blipFill>
        <p:spPr>
          <a:xfrm>
            <a:off x="6381544" y="193590"/>
            <a:ext cx="4986570" cy="625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1809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09"/>
          <a:stretch/>
        </p:blipFill>
        <p:spPr>
          <a:xfrm rot="10800000">
            <a:off x="1469115" y="271848"/>
            <a:ext cx="4986570" cy="62607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68"/>
          <a:stretch/>
        </p:blipFill>
        <p:spPr>
          <a:xfrm>
            <a:off x="6455685" y="271848"/>
            <a:ext cx="4986570" cy="6297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0067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89"/>
          <a:stretch/>
        </p:blipFill>
        <p:spPr>
          <a:xfrm rot="10800000">
            <a:off x="1213742" y="214184"/>
            <a:ext cx="4986570" cy="62689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48"/>
          <a:stretch/>
        </p:blipFill>
        <p:spPr>
          <a:xfrm>
            <a:off x="6200312" y="214184"/>
            <a:ext cx="4986570" cy="6306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8893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69"/>
          <a:stretch/>
        </p:blipFill>
        <p:spPr>
          <a:xfrm rot="10800000">
            <a:off x="1518542" y="329514"/>
            <a:ext cx="4986570" cy="62360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68"/>
          <a:stretch/>
        </p:blipFill>
        <p:spPr>
          <a:xfrm>
            <a:off x="6505112" y="298622"/>
            <a:ext cx="4986570" cy="6297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4454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08"/>
          <a:stretch/>
        </p:blipFill>
        <p:spPr>
          <a:xfrm rot="10800000">
            <a:off x="1123126" y="411891"/>
            <a:ext cx="4986570" cy="628135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08"/>
          <a:stretch/>
        </p:blipFill>
        <p:spPr>
          <a:xfrm>
            <a:off x="6109696" y="411891"/>
            <a:ext cx="4986570" cy="6281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7109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49" r="6057"/>
          <a:stretch/>
        </p:blipFill>
        <p:spPr>
          <a:xfrm rot="10800000">
            <a:off x="3643904" y="247136"/>
            <a:ext cx="4684550" cy="622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7322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Widescreen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Lancashire County Council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Nicolle Key</dc:creator>
  <cp:lastModifiedBy>Nicolle Key</cp:lastModifiedBy>
  <cp:revision>2</cp:revision>
  <dcterms:created xsi:type="dcterms:W3CDTF">2015-12-18T08:01:45Z</dcterms:created>
  <dcterms:modified xsi:type="dcterms:W3CDTF">2015-12-18T08:06:27Z</dcterms:modified>
</cp:coreProperties>
</file>