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926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973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123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459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54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72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062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402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700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099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6320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2908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88800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478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294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584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2E2BD-F1E8-443A-B460-5B19AA6A6BAD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CB5DA82-D4DC-46A0-938C-FC8228DDD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652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itefield-inf.lancs.sch.uk/phonics-screening/" TargetMode="External"/><Relationship Id="rId2" Type="http://schemas.openxmlformats.org/officeDocument/2006/relationships/hyperlink" Target="https://www.whitefield-inf.lancs.sch.uk/phonics-at-hom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8" y="45563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Year 1 Phonics Screening Check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1244" y="1964431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73664">
            <a:off x="1908500" y="2107192"/>
            <a:ext cx="2852874" cy="39694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52315">
            <a:off x="5987189" y="2771240"/>
            <a:ext cx="4953000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11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is the phonics screening check?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1698" y="1690688"/>
            <a:ext cx="10515600" cy="4351338"/>
          </a:xfrm>
        </p:spPr>
        <p:txBody>
          <a:bodyPr/>
          <a:lstStyle/>
          <a:p>
            <a:r>
              <a:rPr lang="en-GB" b="1" dirty="0"/>
              <a:t>Statutory</a:t>
            </a:r>
            <a:r>
              <a:rPr lang="en-GB" dirty="0"/>
              <a:t> reading assessment</a:t>
            </a:r>
          </a:p>
          <a:p>
            <a:r>
              <a:rPr lang="en-GB" dirty="0"/>
              <a:t>Informs class teacher about how individual children have progressed in phonics</a:t>
            </a:r>
          </a:p>
          <a:p>
            <a:r>
              <a:rPr lang="en-GB" dirty="0"/>
              <a:t>Designed to confirm whether children have learnt phonemes and the ability to decode to an appropriate standard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11666">
            <a:off x="4682263" y="3199621"/>
            <a:ext cx="2178470" cy="303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50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Who takes the check?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0851" y="1643004"/>
            <a:ext cx="8596668" cy="3880773"/>
          </a:xfrm>
        </p:spPr>
        <p:txBody>
          <a:bodyPr/>
          <a:lstStyle/>
          <a:p>
            <a:r>
              <a:rPr lang="en-GB" dirty="0"/>
              <a:t>All Year 1 children will take the test the week beginning the 8</a:t>
            </a:r>
            <a:r>
              <a:rPr lang="en-GB" baseline="30000" dirty="0"/>
              <a:t>th</a:t>
            </a:r>
            <a:r>
              <a:rPr lang="en-GB" dirty="0"/>
              <a:t> June 2026.</a:t>
            </a:r>
          </a:p>
          <a:p>
            <a:r>
              <a:rPr lang="en-GB" dirty="0"/>
              <a:t>Some Year 2 children might also be checked if they didn’t achieve the expected standard in Year 1.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8195" y="2853267"/>
            <a:ext cx="3959324" cy="339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41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happens during the phonics screening check?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check contains 40 words.</a:t>
            </a:r>
          </a:p>
          <a:p>
            <a:r>
              <a:rPr lang="en-GB" dirty="0"/>
              <a:t>Each child sits one to one with a teacher and reads each word aloud.</a:t>
            </a:r>
          </a:p>
          <a:p>
            <a:r>
              <a:rPr lang="en-GB" dirty="0"/>
              <a:t>Each child will read 20 real words and 20 pseudo words (nonsense words)</a:t>
            </a:r>
          </a:p>
          <a:p>
            <a:r>
              <a:rPr lang="en-GB" dirty="0"/>
              <a:t>The check will take about 10 minutes but each child can complete it at their own pace.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8620" y="4100975"/>
            <a:ext cx="5948449" cy="226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998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are pseudo words?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Pseudo words are nonsense/ alien words.</a:t>
            </a:r>
          </a:p>
          <a:p>
            <a:r>
              <a:rPr lang="en-GB" dirty="0"/>
              <a:t>The words are phonetically decodable but are not actual words with an associated meaning.</a:t>
            </a:r>
          </a:p>
          <a:p>
            <a:r>
              <a:rPr lang="en-GB" dirty="0"/>
              <a:t>Children can not read these words by sight using their memory, so they have to use their decoding skills.</a:t>
            </a:r>
          </a:p>
          <a:p>
            <a:r>
              <a:rPr lang="en-GB" dirty="0"/>
              <a:t>All nonsense words in the check have an alien picture next to them so children can recognise these as nonsense words. </a:t>
            </a:r>
          </a:p>
          <a:p>
            <a:r>
              <a:rPr lang="en-GB" dirty="0"/>
              <a:t>Children have become familiar with recognising pseudo words through practise in class.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6121" t="13515" r="8970" b="48667"/>
          <a:stretch/>
        </p:blipFill>
        <p:spPr>
          <a:xfrm>
            <a:off x="9326880" y="166102"/>
            <a:ext cx="1513679" cy="17236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63576" t="55939" r="8424" b="7213"/>
          <a:stretch/>
        </p:blipFill>
        <p:spPr>
          <a:xfrm>
            <a:off x="408891" y="265612"/>
            <a:ext cx="1544647" cy="1524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09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are the results reported?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will report results of the check to parents and confirm if children have met the standard threshold to pass the check.</a:t>
            </a:r>
          </a:p>
          <a:p>
            <a:r>
              <a:rPr lang="en-GB" dirty="0"/>
              <a:t>This information will be in the envelope with your child’s end of year report in Summer term.</a:t>
            </a:r>
          </a:p>
          <a:p>
            <a:r>
              <a:rPr lang="en-GB" dirty="0"/>
              <a:t>You will have the opportunity to ask questions or discuss with your child’s class teacher at the summer term ‘Learning and Reporting Meeting’ if needed.</a:t>
            </a:r>
          </a:p>
        </p:txBody>
      </p:sp>
    </p:spTree>
    <p:extLst>
      <p:ext uri="{BB962C8B-B14F-4D97-AF65-F5344CB8AC3E}">
        <p14:creationId xmlns:p14="http://schemas.microsoft.com/office/powerpoint/2010/main" val="1141155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happens if a child does not meet the standard?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screening check will identify children who need extra help and support with phonic decoding skills in Year 2.</a:t>
            </a:r>
          </a:p>
          <a:p>
            <a:r>
              <a:rPr lang="en-GB" dirty="0"/>
              <a:t>This will be communicated with your child’s Year 2 class teacher so support can be put in place.</a:t>
            </a:r>
          </a:p>
          <a:p>
            <a:r>
              <a:rPr lang="en-GB" dirty="0"/>
              <a:t>Children who do not meet the expected standard will retake the test when they are in Year 2.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1075" y="4299238"/>
            <a:ext cx="3138401" cy="219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402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24934" y="324908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How can I support my child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Enjoy sharing and reading books as much as possible.</a:t>
            </a:r>
          </a:p>
          <a:p>
            <a:r>
              <a:rPr lang="en-GB" dirty="0"/>
              <a:t>Continue to read your child’s home reading book with them each evening.</a:t>
            </a:r>
          </a:p>
          <a:p>
            <a:r>
              <a:rPr lang="en-GB" dirty="0"/>
              <a:t>If your child is struggling to read a word encourage them to ‘sound out’ and ‘blend’ the sounds together.</a:t>
            </a:r>
          </a:p>
          <a:p>
            <a:r>
              <a:rPr lang="en-GB" dirty="0"/>
              <a:t>Visit our school website for further resources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https://www.whitefield-inf.lancs.sch.uk/phonics-at-home/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https://www.whitefield-inf.lancs.sch.uk/phonics-screening/</a:t>
            </a:r>
            <a:r>
              <a:rPr lang="en-GB" dirty="0"/>
              <a:t>  </a:t>
            </a:r>
          </a:p>
          <a:p>
            <a:r>
              <a:rPr lang="en-GB" dirty="0"/>
              <a:t>Ask your child’s class teacher if you have any questions at all.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8842" t="26162" r="28723" b="20252"/>
          <a:stretch/>
        </p:blipFill>
        <p:spPr>
          <a:xfrm>
            <a:off x="9296400" y="401108"/>
            <a:ext cx="2462917" cy="174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61329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59</TotalTime>
  <Words>478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</vt:lpstr>
      <vt:lpstr>Year 1 Phonics Screening Check </vt:lpstr>
      <vt:lpstr>What is the phonics screening check?</vt:lpstr>
      <vt:lpstr>Who takes the check?</vt:lpstr>
      <vt:lpstr>What happens during the phonics screening check?</vt:lpstr>
      <vt:lpstr>What are pseudo words?</vt:lpstr>
      <vt:lpstr>How are the results reported?</vt:lpstr>
      <vt:lpstr>What happens if a child does not meet the standard?</vt:lpstr>
      <vt:lpstr>How can I support my child at home?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Phonics Screening Check</dc:title>
  <dc:creator>Jessica Stott</dc:creator>
  <cp:lastModifiedBy>Stott, Jessica</cp:lastModifiedBy>
  <cp:revision>9</cp:revision>
  <dcterms:created xsi:type="dcterms:W3CDTF">2025-04-30T12:03:38Z</dcterms:created>
  <dcterms:modified xsi:type="dcterms:W3CDTF">2026-04-21T08:17:05Z</dcterms:modified>
</cp:coreProperties>
</file>