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75" r:id="rId4"/>
    <p:sldId id="282" r:id="rId5"/>
    <p:sldId id="283" r:id="rId6"/>
    <p:sldId id="278" r:id="rId7"/>
  </p:sldIdLst>
  <p:sldSz cx="9144000" cy="6858000" type="screen4x3"/>
  <p:notesSz cx="6858000" cy="9144000"/>
  <p:embeddedFontLst>
    <p:embeddedFont>
      <p:font typeface="Twinkl" panose="020B0604020202020204" charset="0"/>
      <p:regular r:id="rId1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BD95"/>
    <a:srgbClr val="F08215"/>
    <a:srgbClr val="EFE9EB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53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11679" y="4101737"/>
            <a:ext cx="5312229" cy="221599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algn="r"/>
            <a:endParaRPr lang="en-US" sz="1200" dirty="0" smtClean="0"/>
          </a:p>
          <a:p>
            <a:pPr algn="ctr"/>
            <a:r>
              <a:rPr lang="en-US" sz="1200" dirty="0" smtClean="0"/>
              <a:t>(This is your fact book, write your name here)</a:t>
            </a:r>
          </a:p>
          <a:p>
            <a:pPr algn="ctr"/>
            <a:r>
              <a:rPr lang="en-US" sz="6000" dirty="0" smtClean="0">
                <a:solidFill>
                  <a:srgbClr val="FF0000"/>
                </a:solidFill>
              </a:rPr>
              <a:t>Fact Book</a:t>
            </a:r>
            <a:endParaRPr lang="en-GB" sz="6000" dirty="0">
              <a:solidFill>
                <a:srgbClr val="FF0000"/>
              </a:solidFill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2255518" y="4963886"/>
            <a:ext cx="4824549" cy="870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4185841" y="1717596"/>
            <a:ext cx="3524108" cy="2643781"/>
          </a:xfrm>
          <a:prstGeom prst="ellipse">
            <a:avLst/>
          </a:prstGeom>
          <a:solidFill>
            <a:srgbClr val="F8BD95"/>
          </a:solidFill>
        </p:spPr>
        <p:txBody>
          <a:bodyPr wrap="square" lIns="108000" tIns="108000" rIns="108000" bIns="108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 smtClean="0">
                <a:latin typeface="Twinkl" pitchFamily="2" charset="0"/>
              </a:rPr>
              <a:t>The </a:t>
            </a:r>
            <a:r>
              <a:rPr lang="en-GB" altLang="en-US" dirty="0">
                <a:latin typeface="Twinkl" pitchFamily="2" charset="0"/>
              </a:rPr>
              <a:t>‘Great Fire of London’ started on </a:t>
            </a:r>
            <a:r>
              <a:rPr lang="en-GB" altLang="en-US" b="1" dirty="0">
                <a:latin typeface="Twinkl" pitchFamily="2" charset="0"/>
              </a:rPr>
              <a:t>Sunday the 2</a:t>
            </a:r>
            <a:r>
              <a:rPr lang="en-GB" altLang="en-US" b="1" baseline="30000" dirty="0">
                <a:latin typeface="Twinkl" pitchFamily="2" charset="0"/>
              </a:rPr>
              <a:t>nd</a:t>
            </a:r>
            <a:r>
              <a:rPr lang="en-GB" altLang="en-US" b="1" dirty="0">
                <a:latin typeface="Twinkl" pitchFamily="2" charset="0"/>
              </a:rPr>
              <a:t> of September 1666 </a:t>
            </a:r>
            <a:r>
              <a:rPr lang="en-GB" altLang="en-US" dirty="0">
                <a:latin typeface="Twinkl" pitchFamily="2" charset="0"/>
              </a:rPr>
              <a:t>in a </a:t>
            </a:r>
            <a:r>
              <a:rPr lang="en-GB" altLang="en-US" b="1" dirty="0" smtClean="0">
                <a:latin typeface="Twinkl" pitchFamily="2" charset="0"/>
              </a:rPr>
              <a:t>bakery</a:t>
            </a:r>
            <a:r>
              <a:rPr lang="en-GB" altLang="en-US" dirty="0" smtClean="0">
                <a:latin typeface="Twinkl" pitchFamily="2" charset="0"/>
              </a:rPr>
              <a:t> on Pudding Lane.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12FAE1C-F2BE-469B-B100-2F92EA2C7D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765" b="30425"/>
          <a:stretch/>
        </p:blipFill>
        <p:spPr>
          <a:xfrm>
            <a:off x="613186" y="5499212"/>
            <a:ext cx="7917628" cy="763613"/>
          </a:xfrm>
          <a:prstGeom prst="round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328D26E-3E6B-4D80-9F1A-67FFBF8A34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543" y="1649581"/>
            <a:ext cx="1854739" cy="4432411"/>
          </a:xfrm>
          <a:prstGeom prst="rect">
            <a:avLst/>
          </a:prstGeom>
        </p:spPr>
      </p:pic>
      <p:sp>
        <p:nvSpPr>
          <p:cNvPr id="12" name="Title 20">
            <a:extLst>
              <a:ext uri="{FF2B5EF4-FFF2-40B4-BE49-F238E27FC236}">
                <a16:creationId xmlns:a16="http://schemas.microsoft.com/office/drawing/2014/main" id="{30FB35A8-F926-464E-A962-71EF96144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338" y="235054"/>
            <a:ext cx="8542700" cy="1482541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The Great Fire of </a:t>
            </a:r>
            <a:r>
              <a:rPr lang="en-GB" sz="3600" dirty="0" smtClean="0">
                <a:latin typeface="+mn-lt"/>
              </a:rPr>
              <a:t>London</a:t>
            </a:r>
            <a:br>
              <a:rPr lang="en-GB" sz="3600" dirty="0" smtClean="0">
                <a:latin typeface="+mn-lt"/>
              </a:rPr>
            </a:br>
            <a:r>
              <a:rPr lang="en-GB" sz="3600" dirty="0" smtClean="0">
                <a:solidFill>
                  <a:srgbClr val="FF0000"/>
                </a:solidFill>
                <a:latin typeface="+mn-lt"/>
              </a:rPr>
              <a:t>When did it start? Where did it start?</a:t>
            </a:r>
            <a:endParaRPr lang="en-GB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705600" y="6120235"/>
            <a:ext cx="2159725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Page 1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281198"/>
            <a:ext cx="8220075" cy="141842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The Great Fire of </a:t>
            </a:r>
            <a:r>
              <a:rPr lang="en-GB" sz="3600" dirty="0" smtClean="0">
                <a:latin typeface="+mn-lt"/>
              </a:rPr>
              <a:t>London</a:t>
            </a:r>
            <a:br>
              <a:rPr lang="en-GB" sz="3600" dirty="0" smtClean="0">
                <a:latin typeface="+mn-lt"/>
              </a:rPr>
            </a:br>
            <a:r>
              <a:rPr lang="en-GB" sz="3600" dirty="0" smtClean="0">
                <a:solidFill>
                  <a:srgbClr val="FF0000"/>
                </a:solidFill>
                <a:latin typeface="+mn-lt"/>
              </a:rPr>
              <a:t>Why did the fire spread so quickly?</a:t>
            </a:r>
            <a:endParaRPr lang="en-GB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" name="Rectangle: Rounded Corners 4"/>
          <p:cNvSpPr/>
          <p:nvPr/>
        </p:nvSpPr>
        <p:spPr>
          <a:xfrm>
            <a:off x="750884" y="5153439"/>
            <a:ext cx="7632700" cy="854246"/>
          </a:xfrm>
          <a:prstGeom prst="roundRect">
            <a:avLst/>
          </a:prstGeom>
          <a:solidFill>
            <a:srgbClr val="F8BD95"/>
          </a:solidFill>
        </p:spPr>
        <p:txBody>
          <a:bodyPr wrap="square" lIns="108000" tIns="108000" rIns="108000" bIns="108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 smtClean="0">
                <a:latin typeface="Twinkl" pitchFamily="2" charset="0"/>
              </a:rPr>
              <a:t>The buildings </a:t>
            </a:r>
            <a:r>
              <a:rPr lang="en-GB" altLang="en-US" dirty="0">
                <a:latin typeface="Twinkl" pitchFamily="2" charset="0"/>
              </a:rPr>
              <a:t>were made from</a:t>
            </a:r>
            <a:r>
              <a:rPr lang="en-GB" altLang="en-US" b="1" dirty="0">
                <a:latin typeface="Twinkl" pitchFamily="2" charset="0"/>
              </a:rPr>
              <a:t> wood</a:t>
            </a:r>
            <a:r>
              <a:rPr lang="en-GB" altLang="en-US" dirty="0">
                <a:latin typeface="Twinkl" pitchFamily="2" charset="0"/>
              </a:rPr>
              <a:t>. 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They were also </a:t>
            </a:r>
            <a:r>
              <a:rPr lang="en-GB" altLang="en-US" dirty="0" smtClean="0">
                <a:latin typeface="Twinkl" pitchFamily="2" charset="0"/>
              </a:rPr>
              <a:t>very </a:t>
            </a:r>
            <a:r>
              <a:rPr lang="en-GB" altLang="en-US" b="1" dirty="0" smtClean="0">
                <a:latin typeface="Twinkl" pitchFamily="2" charset="0"/>
              </a:rPr>
              <a:t>close together</a:t>
            </a:r>
            <a:r>
              <a:rPr lang="en-GB" altLang="en-US" dirty="0" smtClean="0">
                <a:latin typeface="Twinkl" pitchFamily="2" charset="0"/>
              </a:rPr>
              <a:t>.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FC1573B-377C-4123-8586-8BDC6CF6EA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83" r="-387"/>
          <a:stretch/>
        </p:blipFill>
        <p:spPr>
          <a:xfrm>
            <a:off x="2964771" y="1699624"/>
            <a:ext cx="3204926" cy="3284844"/>
          </a:xfrm>
          <a:prstGeom prst="ellipse">
            <a:avLst/>
          </a:prstGeom>
          <a:ln w="38100">
            <a:solidFill>
              <a:srgbClr val="F08215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6705600" y="6120235"/>
            <a:ext cx="2159725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Page </a:t>
            </a:r>
            <a:r>
              <a:rPr lang="en-US" sz="3200" dirty="0" smtClean="0">
                <a:solidFill>
                  <a:srgbClr val="FF0000"/>
                </a:solidFill>
              </a:rPr>
              <a:t>2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56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35C2B8-0A6C-4F6A-944C-4A4B76E297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25"/>
          <a:stretch/>
        </p:blipFill>
        <p:spPr>
          <a:xfrm>
            <a:off x="2964771" y="1795418"/>
            <a:ext cx="3204926" cy="3284844"/>
          </a:xfrm>
          <a:prstGeom prst="ellipse">
            <a:avLst/>
          </a:prstGeom>
          <a:ln w="38100">
            <a:solidFill>
              <a:srgbClr val="F08215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6" y="516825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The Great Fire of </a:t>
            </a:r>
            <a:r>
              <a:rPr lang="en-GB" sz="3600" dirty="0" smtClean="0">
                <a:latin typeface="+mn-lt"/>
              </a:rPr>
              <a:t>London</a:t>
            </a:r>
            <a:br>
              <a:rPr lang="en-GB" sz="3600" dirty="0" smtClean="0">
                <a:latin typeface="+mn-lt"/>
              </a:rPr>
            </a:br>
            <a:r>
              <a:rPr lang="en-GB" sz="3600" dirty="0" smtClean="0">
                <a:solidFill>
                  <a:srgbClr val="FF0000"/>
                </a:solidFill>
                <a:latin typeface="+mn-lt"/>
              </a:rPr>
              <a:t>How did they try to put the fire out?</a:t>
            </a:r>
            <a:endParaRPr lang="en-GB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" name="Rectangle: Rounded Corners 4"/>
          <p:cNvSpPr/>
          <p:nvPr/>
        </p:nvSpPr>
        <p:spPr>
          <a:xfrm>
            <a:off x="755650" y="4651209"/>
            <a:ext cx="6419701" cy="854246"/>
          </a:xfrm>
          <a:prstGeom prst="roundRect">
            <a:avLst/>
          </a:prstGeom>
          <a:solidFill>
            <a:srgbClr val="F8BD95"/>
          </a:solidFill>
        </p:spPr>
        <p:txBody>
          <a:bodyPr wrap="square" lIns="108000" tIns="108000" rIns="900000" bIns="108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 smtClean="0">
                <a:latin typeface="Twinkl" pitchFamily="2" charset="0"/>
              </a:rPr>
              <a:t>People</a:t>
            </a:r>
            <a:r>
              <a:rPr lang="en-GB" altLang="en-US" dirty="0" smtClean="0">
                <a:latin typeface="Twinkl" pitchFamily="2" charset="0"/>
              </a:rPr>
              <a:t> </a:t>
            </a:r>
            <a:r>
              <a:rPr lang="en-GB" altLang="en-US" dirty="0">
                <a:latin typeface="Twinkl" pitchFamily="2" charset="0"/>
              </a:rPr>
              <a:t>had to try and put the fire out! They used leather buckets filled with water </a:t>
            </a:r>
            <a:r>
              <a:rPr lang="en-GB" altLang="en-US" dirty="0" smtClean="0">
                <a:latin typeface="Twinkl" pitchFamily="2" charset="0"/>
              </a:rPr>
              <a:t>from the river.</a:t>
            </a:r>
            <a:endParaRPr lang="en-GB" altLang="en-US" dirty="0">
              <a:latin typeface="Twinkl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2CE14D-CD9A-4ADD-9FF0-F0FAFD19BB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1073" y="2363993"/>
            <a:ext cx="3337277" cy="527012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05600" y="6120235"/>
            <a:ext cx="2159725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Page </a:t>
            </a:r>
            <a:r>
              <a:rPr lang="en-US" sz="3200" dirty="0" smtClean="0">
                <a:solidFill>
                  <a:srgbClr val="FF0000"/>
                </a:solidFill>
              </a:rPr>
              <a:t>3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422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35C2B8-0A6C-4F6A-944C-4A4B76E297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25"/>
          <a:stretch/>
        </p:blipFill>
        <p:spPr>
          <a:xfrm>
            <a:off x="2964771" y="1689463"/>
            <a:ext cx="3204926" cy="3284844"/>
          </a:xfrm>
          <a:prstGeom prst="ellipse">
            <a:avLst/>
          </a:prstGeom>
          <a:ln w="38100">
            <a:solidFill>
              <a:srgbClr val="F08215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7" y="238009"/>
            <a:ext cx="8220075" cy="1451454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The Great Fire of </a:t>
            </a:r>
            <a:r>
              <a:rPr lang="en-GB" sz="3600" dirty="0" smtClean="0">
                <a:latin typeface="+mn-lt"/>
              </a:rPr>
              <a:t>London</a:t>
            </a:r>
            <a:br>
              <a:rPr lang="en-GB" sz="3600" dirty="0" smtClean="0">
                <a:latin typeface="+mn-lt"/>
              </a:rPr>
            </a:br>
            <a:r>
              <a:rPr lang="en-GB" sz="3600" dirty="0" smtClean="0">
                <a:solidFill>
                  <a:srgbClr val="FF0000"/>
                </a:solidFill>
                <a:latin typeface="+mn-lt"/>
              </a:rPr>
              <a:t>What happened after the fire?</a:t>
            </a:r>
            <a:endParaRPr lang="en-GB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400505A-10F4-4C4B-A5F6-C8617CDD5ACF}"/>
              </a:ext>
            </a:extLst>
          </p:cNvPr>
          <p:cNvSpPr/>
          <p:nvPr/>
        </p:nvSpPr>
        <p:spPr>
          <a:xfrm>
            <a:off x="825319" y="4699769"/>
            <a:ext cx="7632700" cy="1160713"/>
          </a:xfrm>
          <a:prstGeom prst="roundRect">
            <a:avLst/>
          </a:prstGeom>
          <a:solidFill>
            <a:srgbClr val="F8BD95"/>
          </a:solidFill>
        </p:spPr>
        <p:txBody>
          <a:bodyPr wrap="square" lIns="108000" tIns="108000" rIns="108000" bIns="108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 smtClean="0">
                <a:latin typeface="Twinkl" pitchFamily="2" charset="0"/>
              </a:rPr>
              <a:t>When they rebuilt the city they made the buildings out of brick instead of wood.</a:t>
            </a:r>
            <a:r>
              <a:rPr lang="en-GB" altLang="en-US" dirty="0">
                <a:latin typeface="Twinkl" pitchFamily="2" charset="0"/>
              </a:rPr>
              <a:t/>
            </a:r>
            <a:br>
              <a:rPr lang="en-GB" altLang="en-US" dirty="0">
                <a:latin typeface="Twinkl" pitchFamily="2" charset="0"/>
              </a:rPr>
            </a:br>
            <a:endParaRPr lang="en-GB" altLang="en-US" dirty="0">
              <a:latin typeface="Twink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05600" y="6120235"/>
            <a:ext cx="2159725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Page </a:t>
            </a:r>
            <a:r>
              <a:rPr lang="en-US" sz="3200" dirty="0" smtClean="0">
                <a:solidFill>
                  <a:srgbClr val="FF0000"/>
                </a:solidFill>
              </a:rPr>
              <a:t>4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629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20FA333-3D54-4092-82C1-2D5A93A9E9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37" r="13837"/>
          <a:stretch/>
        </p:blipFill>
        <p:spPr>
          <a:xfrm>
            <a:off x="3150740" y="1692253"/>
            <a:ext cx="2842520" cy="2779086"/>
          </a:xfrm>
          <a:prstGeom prst="ellipse">
            <a:avLst/>
          </a:prstGeom>
          <a:ln w="38100">
            <a:solidFill>
              <a:srgbClr val="F08215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+mn-lt"/>
              </a:rPr>
              <a:t>The Great London </a:t>
            </a:r>
            <a:r>
              <a:rPr lang="en-GB" sz="3600" dirty="0" smtClean="0">
                <a:latin typeface="+mn-lt"/>
              </a:rPr>
              <a:t>Fire</a:t>
            </a:r>
            <a:br>
              <a:rPr lang="en-GB" sz="3600" dirty="0" smtClean="0">
                <a:latin typeface="+mn-lt"/>
              </a:rPr>
            </a:br>
            <a:r>
              <a:rPr lang="en-GB" sz="3600" dirty="0">
                <a:solidFill>
                  <a:srgbClr val="FF0000"/>
                </a:solidFill>
              </a:rPr>
              <a:t>What happened after the fire?</a:t>
            </a:r>
            <a:endParaRPr lang="en-GB" sz="36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88FD21-30BF-424E-985F-FC8F48696C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248" y="1676900"/>
            <a:ext cx="885973" cy="4486158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886B21E-5DC9-47CB-9A68-30A9FC0D5289}"/>
              </a:ext>
            </a:extLst>
          </p:cNvPr>
          <p:cNvSpPr/>
          <p:nvPr/>
        </p:nvSpPr>
        <p:spPr>
          <a:xfrm>
            <a:off x="755650" y="5002345"/>
            <a:ext cx="7632700" cy="1160713"/>
          </a:xfrm>
          <a:prstGeom prst="roundRect">
            <a:avLst/>
          </a:prstGeom>
          <a:solidFill>
            <a:srgbClr val="F8BD95"/>
          </a:solidFill>
        </p:spPr>
        <p:txBody>
          <a:bodyPr wrap="square" lIns="108000" tIns="108000" rIns="108000" bIns="10800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latin typeface="Twinkl" pitchFamily="2" charset="0"/>
              </a:rPr>
              <a:t>The Monument to the Great Fire of London was erected.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The monument still remains in place today so that no one will ever forget what happened.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05600" y="6120235"/>
            <a:ext cx="2159725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</a:rPr>
              <a:t>Page </a:t>
            </a:r>
            <a:r>
              <a:rPr lang="en-US" sz="3200" dirty="0" smtClean="0">
                <a:solidFill>
                  <a:srgbClr val="FF0000"/>
                </a:solidFill>
              </a:rPr>
              <a:t>5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516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148</TotalTime>
  <Words>197</Words>
  <Application>Microsoft Office PowerPoint</Application>
  <PresentationFormat>On-screen Show (4:3)</PresentationFormat>
  <Paragraphs>21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Twinkl</vt:lpstr>
      <vt:lpstr>Calibri</vt:lpstr>
      <vt:lpstr>Office Theme</vt:lpstr>
      <vt:lpstr>PowerPoint Presentation</vt:lpstr>
      <vt:lpstr>The Great Fire of London When did it start? Where did it start?</vt:lpstr>
      <vt:lpstr>The Great Fire of London Why did the fire spread so quickly?</vt:lpstr>
      <vt:lpstr>The Great Fire of London How did they try to put the fire out?</vt:lpstr>
      <vt:lpstr>The Great Fire of London What happened after the fire?</vt:lpstr>
      <vt:lpstr>The Great London Fire What happened after the fire?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Dale Watson</dc:creator>
  <cp:lastModifiedBy>Jessica Stott</cp:lastModifiedBy>
  <cp:revision>15</cp:revision>
  <dcterms:created xsi:type="dcterms:W3CDTF">2020-03-28T09:52:58Z</dcterms:created>
  <dcterms:modified xsi:type="dcterms:W3CDTF">2021-01-27T22:37:09Z</dcterms:modified>
</cp:coreProperties>
</file>