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274" r:id="rId2"/>
    <p:sldId id="275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85" r:id="rId13"/>
    <p:sldId id="286" r:id="rId14"/>
    <p:sldId id="287" r:id="rId15"/>
    <p:sldId id="288" r:id="rId16"/>
    <p:sldId id="289" r:id="rId17"/>
    <p:sldId id="290" r:id="rId18"/>
    <p:sldId id="291" r:id="rId19"/>
    <p:sldId id="267" r:id="rId20"/>
  </p:sldIdLst>
  <p:sldSz cx="9144000" cy="6858000" type="screen4x3"/>
  <p:notesSz cx="6858000" cy="9144000"/>
  <p:embeddedFontLst>
    <p:embeddedFont>
      <p:font typeface="Twinkl" panose="020B0604020202020204" charset="0"/>
      <p:regular r:id="rId23"/>
      <p:bold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6B65F"/>
    <a:srgbClr val="4DB1E3"/>
    <a:srgbClr val="ABABAB"/>
    <a:srgbClr val="6D6D6D"/>
    <a:srgbClr val="18A0DB"/>
    <a:srgbClr val="DE1E5A"/>
    <a:srgbClr val="BC0105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291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tiff"/><Relationship Id="rId3" Type="http://schemas.openxmlformats.org/officeDocument/2006/relationships/image" Target="../media/image8.png"/><Relationship Id="rId7" Type="http://schemas.openxmlformats.org/officeDocument/2006/relationships/slide" Target="slide4.xml"/><Relationship Id="rId12" Type="http://schemas.openxmlformats.org/officeDocument/2006/relationships/image" Target="../media/image1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tiff"/><Relationship Id="rId11" Type="http://schemas.openxmlformats.org/officeDocument/2006/relationships/image" Target="../media/image15.tiff"/><Relationship Id="rId5" Type="http://schemas.openxmlformats.org/officeDocument/2006/relationships/image" Target="../media/image10.png"/><Relationship Id="rId10" Type="http://schemas.openxmlformats.org/officeDocument/2006/relationships/image" Target="../media/image14.png"/><Relationship Id="rId4" Type="http://schemas.openxmlformats.org/officeDocument/2006/relationships/image" Target="../media/image9.png"/><Relationship Id="rId9" Type="http://schemas.openxmlformats.org/officeDocument/2006/relationships/image" Target="../media/image13.tiff"/><Relationship Id="rId1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tif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4.tiff"/><Relationship Id="rId3" Type="http://schemas.openxmlformats.org/officeDocument/2006/relationships/image" Target="../media/image8.png"/><Relationship Id="rId7" Type="http://schemas.openxmlformats.org/officeDocument/2006/relationships/slide" Target="slide6.xml"/><Relationship Id="rId12" Type="http://schemas.openxmlformats.org/officeDocument/2006/relationships/image" Target="../media/image14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tiff"/><Relationship Id="rId11" Type="http://schemas.openxmlformats.org/officeDocument/2006/relationships/image" Target="../media/image23.tiff"/><Relationship Id="rId5" Type="http://schemas.openxmlformats.org/officeDocument/2006/relationships/image" Target="../media/image12.png"/><Relationship Id="rId10" Type="http://schemas.openxmlformats.org/officeDocument/2006/relationships/image" Target="../media/image10.png"/><Relationship Id="rId4" Type="http://schemas.openxmlformats.org/officeDocument/2006/relationships/image" Target="../media/image22.png"/><Relationship Id="rId9" Type="http://schemas.openxmlformats.org/officeDocument/2006/relationships/image" Target="../media/image15.tiff"/><Relationship Id="rId1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tiff"/><Relationship Id="rId4" Type="http://schemas.openxmlformats.org/officeDocument/2006/relationships/image" Target="../media/image25.tif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tiff"/><Relationship Id="rId13" Type="http://schemas.openxmlformats.org/officeDocument/2006/relationships/image" Target="../media/image28.tiff"/><Relationship Id="rId3" Type="http://schemas.openxmlformats.org/officeDocument/2006/relationships/image" Target="../media/image8.png"/><Relationship Id="rId7" Type="http://schemas.openxmlformats.org/officeDocument/2006/relationships/image" Target="../media/image10.png"/><Relationship Id="rId12" Type="http://schemas.openxmlformats.org/officeDocument/2006/relationships/image" Target="../media/image12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tiff"/><Relationship Id="rId11" Type="http://schemas.openxmlformats.org/officeDocument/2006/relationships/slide" Target="slide8.xml"/><Relationship Id="rId5" Type="http://schemas.openxmlformats.org/officeDocument/2006/relationships/image" Target="../media/image16.png"/><Relationship Id="rId10" Type="http://schemas.openxmlformats.org/officeDocument/2006/relationships/image" Target="../media/image27.tiff"/><Relationship Id="rId4" Type="http://schemas.openxmlformats.org/officeDocument/2006/relationships/image" Target="../media/image22.png"/><Relationship Id="rId9" Type="http://schemas.openxmlformats.org/officeDocument/2006/relationships/image" Target="../media/image14.png"/><Relationship Id="rId1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0.tiff"/><Relationship Id="rId5" Type="http://schemas.openxmlformats.org/officeDocument/2006/relationships/image" Target="../media/image29.tiff"/><Relationship Id="rId4" Type="http://schemas.openxmlformats.org/officeDocument/2006/relationships/image" Target="../media/image25.tif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33.png"/><Relationship Id="rId3" Type="http://schemas.openxmlformats.org/officeDocument/2006/relationships/image" Target="../media/image8.png"/><Relationship Id="rId7" Type="http://schemas.openxmlformats.org/officeDocument/2006/relationships/slide" Target="slide10.xml"/><Relationship Id="rId12" Type="http://schemas.openxmlformats.org/officeDocument/2006/relationships/image" Target="../media/image16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tiff"/><Relationship Id="rId11" Type="http://schemas.openxmlformats.org/officeDocument/2006/relationships/image" Target="../media/image15.tiff"/><Relationship Id="rId5" Type="http://schemas.openxmlformats.org/officeDocument/2006/relationships/image" Target="../media/image10.png"/><Relationship Id="rId10" Type="http://schemas.openxmlformats.org/officeDocument/2006/relationships/image" Target="../media/image12.png"/><Relationship Id="rId4" Type="http://schemas.openxmlformats.org/officeDocument/2006/relationships/image" Target="../media/image31.png"/><Relationship Id="rId9" Type="http://schemas.openxmlformats.org/officeDocument/2006/relationships/image" Target="../media/image17.tiff"/><Relationship Id="rId1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35.tif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4.tiff"/><Relationship Id="rId5" Type="http://schemas.openxmlformats.org/officeDocument/2006/relationships/image" Target="../media/image29.tiff"/><Relationship Id="rId4" Type="http://schemas.openxmlformats.org/officeDocument/2006/relationships/image" Target="../media/image25.tif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28.tiff"/><Relationship Id="rId3" Type="http://schemas.openxmlformats.org/officeDocument/2006/relationships/image" Target="../media/image8.png"/><Relationship Id="rId7" Type="http://schemas.openxmlformats.org/officeDocument/2006/relationships/slide" Target="slide12.xml"/><Relationship Id="rId12" Type="http://schemas.openxmlformats.org/officeDocument/2006/relationships/image" Target="../media/image14.pn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tiff"/><Relationship Id="rId11" Type="http://schemas.openxmlformats.org/officeDocument/2006/relationships/image" Target="../media/image24.tiff"/><Relationship Id="rId5" Type="http://schemas.openxmlformats.org/officeDocument/2006/relationships/image" Target="../media/image10.png"/><Relationship Id="rId10" Type="http://schemas.openxmlformats.org/officeDocument/2006/relationships/image" Target="../media/image16.png"/><Relationship Id="rId4" Type="http://schemas.openxmlformats.org/officeDocument/2006/relationships/image" Target="../media/image22.png"/><Relationship Id="rId9" Type="http://schemas.openxmlformats.org/officeDocument/2006/relationships/image" Target="../media/image23.tiff"/><Relationship Id="rId1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tiff"/><Relationship Id="rId3" Type="http://schemas.openxmlformats.org/officeDocument/2006/relationships/image" Target="../media/image21.png"/><Relationship Id="rId7" Type="http://schemas.openxmlformats.org/officeDocument/2006/relationships/image" Target="../media/image36.tif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4.tiff"/><Relationship Id="rId5" Type="http://schemas.openxmlformats.org/officeDocument/2006/relationships/image" Target="../media/image29.tiff"/><Relationship Id="rId4" Type="http://schemas.openxmlformats.org/officeDocument/2006/relationships/image" Target="../media/image25.tif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tiff"/><Relationship Id="rId13" Type="http://schemas.openxmlformats.org/officeDocument/2006/relationships/image" Target="../media/image14.png"/><Relationship Id="rId3" Type="http://schemas.openxmlformats.org/officeDocument/2006/relationships/image" Target="../media/image8.png"/><Relationship Id="rId7" Type="http://schemas.openxmlformats.org/officeDocument/2006/relationships/image" Target="../media/image16.png"/><Relationship Id="rId12" Type="http://schemas.openxmlformats.org/officeDocument/2006/relationships/slide" Target="slide14.xml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tiff"/><Relationship Id="rId11" Type="http://schemas.openxmlformats.org/officeDocument/2006/relationships/image" Target="../media/image26.tiff"/><Relationship Id="rId5" Type="http://schemas.openxmlformats.org/officeDocument/2006/relationships/image" Target="../media/image10.png"/><Relationship Id="rId15" Type="http://schemas.openxmlformats.org/officeDocument/2006/relationships/image" Target="../media/image18.png"/><Relationship Id="rId10" Type="http://schemas.openxmlformats.org/officeDocument/2006/relationships/image" Target="../media/image12.png"/><Relationship Id="rId4" Type="http://schemas.openxmlformats.org/officeDocument/2006/relationships/image" Target="../media/image38.png"/><Relationship Id="rId9" Type="http://schemas.openxmlformats.org/officeDocument/2006/relationships/slide" Target="slide12.xml"/><Relationship Id="rId14" Type="http://schemas.openxmlformats.org/officeDocument/2006/relationships/image" Target="../media/image24.tif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tiff"/><Relationship Id="rId3" Type="http://schemas.openxmlformats.org/officeDocument/2006/relationships/image" Target="../media/image21.png"/><Relationship Id="rId7" Type="http://schemas.openxmlformats.org/officeDocument/2006/relationships/image" Target="../media/image39.tif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4.tiff"/><Relationship Id="rId5" Type="http://schemas.openxmlformats.org/officeDocument/2006/relationships/image" Target="../media/image29.tiff"/><Relationship Id="rId4" Type="http://schemas.openxmlformats.org/officeDocument/2006/relationships/image" Target="../media/image25.tiff"/><Relationship Id="rId9" Type="http://schemas.openxmlformats.org/officeDocument/2006/relationships/image" Target="../media/image40.tif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tiff"/><Relationship Id="rId13" Type="http://schemas.openxmlformats.org/officeDocument/2006/relationships/image" Target="../media/image32.tiff"/><Relationship Id="rId3" Type="http://schemas.openxmlformats.org/officeDocument/2006/relationships/image" Target="../media/image8.png"/><Relationship Id="rId7" Type="http://schemas.openxmlformats.org/officeDocument/2006/relationships/image" Target="../media/image16.png"/><Relationship Id="rId12" Type="http://schemas.openxmlformats.org/officeDocument/2006/relationships/image" Target="../media/image10.png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tiff"/><Relationship Id="rId11" Type="http://schemas.openxmlformats.org/officeDocument/2006/relationships/slide" Target="slide16.xml"/><Relationship Id="rId5" Type="http://schemas.openxmlformats.org/officeDocument/2006/relationships/image" Target="../media/image12.png"/><Relationship Id="rId10" Type="http://schemas.openxmlformats.org/officeDocument/2006/relationships/image" Target="../media/image33.png"/><Relationship Id="rId4" Type="http://schemas.openxmlformats.org/officeDocument/2006/relationships/image" Target="../media/image22.png"/><Relationship Id="rId9" Type="http://schemas.openxmlformats.org/officeDocument/2006/relationships/image" Target="../media/image14.png"/><Relationship Id="rId1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tiff"/><Relationship Id="rId3" Type="http://schemas.openxmlformats.org/officeDocument/2006/relationships/image" Target="../media/image21.png"/><Relationship Id="rId7" Type="http://schemas.openxmlformats.org/officeDocument/2006/relationships/image" Target="../media/image41.tif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4.tiff"/><Relationship Id="rId5" Type="http://schemas.openxmlformats.org/officeDocument/2006/relationships/image" Target="../media/image29.tiff"/><Relationship Id="rId10" Type="http://schemas.openxmlformats.org/officeDocument/2006/relationships/image" Target="../media/image42.tiff"/><Relationship Id="rId4" Type="http://schemas.openxmlformats.org/officeDocument/2006/relationships/image" Target="../media/image25.tiff"/><Relationship Id="rId9" Type="http://schemas.openxmlformats.org/officeDocument/2006/relationships/image" Target="../media/image40.tif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slide" Target="slide18.xml"/><Relationship Id="rId13" Type="http://schemas.openxmlformats.org/officeDocument/2006/relationships/slide" Target="slide16.xml"/><Relationship Id="rId3" Type="http://schemas.openxmlformats.org/officeDocument/2006/relationships/image" Target="../media/image8.png"/><Relationship Id="rId7" Type="http://schemas.openxmlformats.org/officeDocument/2006/relationships/image" Target="../media/image28.tiff"/><Relationship Id="rId12" Type="http://schemas.openxmlformats.org/officeDocument/2006/relationships/image" Target="../media/image24.tiff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11" Type="http://schemas.openxmlformats.org/officeDocument/2006/relationships/image" Target="../media/image12.png"/><Relationship Id="rId5" Type="http://schemas.openxmlformats.org/officeDocument/2006/relationships/image" Target="../media/image18.png"/><Relationship Id="rId15" Type="http://schemas.openxmlformats.org/officeDocument/2006/relationships/image" Target="../media/image27.tiff"/><Relationship Id="rId10" Type="http://schemas.openxmlformats.org/officeDocument/2006/relationships/image" Target="../media/image26.tiff"/><Relationship Id="rId4" Type="http://schemas.openxmlformats.org/officeDocument/2006/relationships/image" Target="../media/image43.png"/><Relationship Id="rId9" Type="http://schemas.openxmlformats.org/officeDocument/2006/relationships/image" Target="../media/image16.png"/><Relationship Id="rId1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tiff"/><Relationship Id="rId13" Type="http://schemas.openxmlformats.org/officeDocument/2006/relationships/image" Target="../media/image47.tiff"/><Relationship Id="rId18" Type="http://schemas.openxmlformats.org/officeDocument/2006/relationships/image" Target="../media/image52.tiff"/><Relationship Id="rId3" Type="http://schemas.openxmlformats.org/officeDocument/2006/relationships/image" Target="../media/image21.png"/><Relationship Id="rId21" Type="http://schemas.openxmlformats.org/officeDocument/2006/relationships/image" Target="../media/image55.tiff"/><Relationship Id="rId7" Type="http://schemas.openxmlformats.org/officeDocument/2006/relationships/image" Target="../media/image44.tiff"/><Relationship Id="rId12" Type="http://schemas.openxmlformats.org/officeDocument/2006/relationships/image" Target="../media/image46.png"/><Relationship Id="rId17" Type="http://schemas.openxmlformats.org/officeDocument/2006/relationships/image" Target="../media/image51.png"/><Relationship Id="rId2" Type="http://schemas.openxmlformats.org/officeDocument/2006/relationships/image" Target="../media/image19.png"/><Relationship Id="rId16" Type="http://schemas.openxmlformats.org/officeDocument/2006/relationships/image" Target="../media/image50.tiff"/><Relationship Id="rId20" Type="http://schemas.openxmlformats.org/officeDocument/2006/relationships/image" Target="../media/image54.tif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4.tiff"/><Relationship Id="rId11" Type="http://schemas.openxmlformats.org/officeDocument/2006/relationships/image" Target="../media/image45.tiff"/><Relationship Id="rId5" Type="http://schemas.openxmlformats.org/officeDocument/2006/relationships/image" Target="../media/image29.tiff"/><Relationship Id="rId15" Type="http://schemas.openxmlformats.org/officeDocument/2006/relationships/image" Target="../media/image49.tiff"/><Relationship Id="rId10" Type="http://schemas.openxmlformats.org/officeDocument/2006/relationships/image" Target="../media/image42.tiff"/><Relationship Id="rId19" Type="http://schemas.openxmlformats.org/officeDocument/2006/relationships/image" Target="../media/image53.tiff"/><Relationship Id="rId4" Type="http://schemas.openxmlformats.org/officeDocument/2006/relationships/image" Target="../media/image25.tiff"/><Relationship Id="rId9" Type="http://schemas.openxmlformats.org/officeDocument/2006/relationships/image" Target="../media/image40.tiff"/><Relationship Id="rId14" Type="http://schemas.openxmlformats.org/officeDocument/2006/relationships/image" Target="../media/image48.tif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77237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4"/>
          <p:cNvSpPr/>
          <p:nvPr/>
        </p:nvSpPr>
        <p:spPr>
          <a:xfrm>
            <a:off x="898972" y="1673481"/>
            <a:ext cx="6967078" cy="3699295"/>
          </a:xfrm>
          <a:custGeom>
            <a:avLst/>
            <a:gdLst>
              <a:gd name="connsiteX0" fmla="*/ 558932 w 8090069"/>
              <a:gd name="connsiteY0" fmla="*/ 679587 h 4239527"/>
              <a:gd name="connsiteX1" fmla="*/ 5156569 w 8090069"/>
              <a:gd name="connsiteY1" fmla="*/ 21561 h 4239527"/>
              <a:gd name="connsiteX2" fmla="*/ 7822857 w 8090069"/>
              <a:gd name="connsiteY2" fmla="*/ 1303430 h 4239527"/>
              <a:gd name="connsiteX3" fmla="*/ 7369930 w 8090069"/>
              <a:gd name="connsiteY3" fmla="*/ 3764618 h 4239527"/>
              <a:gd name="connsiteX4" fmla="*/ 2285182 w 8090069"/>
              <a:gd name="connsiteY4" fmla="*/ 4174817 h 4239527"/>
              <a:gd name="connsiteX5" fmla="*/ 268374 w 8090069"/>
              <a:gd name="connsiteY5" fmla="*/ 2910039 h 4239527"/>
              <a:gd name="connsiteX6" fmla="*/ 558932 w 8090069"/>
              <a:gd name="connsiteY6" fmla="*/ 679587 h 4239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090069" h="4239527">
                <a:moveTo>
                  <a:pt x="558932" y="679587"/>
                </a:moveTo>
                <a:cubicBezTo>
                  <a:pt x="1373631" y="198174"/>
                  <a:pt x="3945915" y="-82413"/>
                  <a:pt x="5156569" y="21561"/>
                </a:cubicBezTo>
                <a:cubicBezTo>
                  <a:pt x="6367223" y="125535"/>
                  <a:pt x="7453964" y="679587"/>
                  <a:pt x="7822857" y="1303430"/>
                </a:cubicBezTo>
                <a:cubicBezTo>
                  <a:pt x="8191751" y="1927273"/>
                  <a:pt x="8292876" y="3286054"/>
                  <a:pt x="7369930" y="3764618"/>
                </a:cubicBezTo>
                <a:cubicBezTo>
                  <a:pt x="6446984" y="4243183"/>
                  <a:pt x="3468775" y="4317247"/>
                  <a:pt x="2285182" y="4174817"/>
                </a:cubicBezTo>
                <a:cubicBezTo>
                  <a:pt x="1101589" y="4032387"/>
                  <a:pt x="556082" y="3491153"/>
                  <a:pt x="268374" y="2910039"/>
                </a:cubicBezTo>
                <a:cubicBezTo>
                  <a:pt x="-19334" y="2328925"/>
                  <a:pt x="-255767" y="1161000"/>
                  <a:pt x="558932" y="679587"/>
                </a:cubicBezTo>
                <a:close/>
              </a:path>
            </a:pathLst>
          </a:custGeo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Metal Mike’s Mix Up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1" y="1425927"/>
            <a:ext cx="7567953" cy="495108"/>
          </a:xfrm>
          <a:prstGeom prst="rect">
            <a:avLst/>
          </a:prstGeom>
          <a:solidFill>
            <a:srgbClr val="86B6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Metal Mike has dropped his bag and lost some of his things.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780138" y="2073737"/>
            <a:ext cx="4543464" cy="495108"/>
          </a:xfrm>
          <a:prstGeom prst="rect">
            <a:avLst/>
          </a:prstGeom>
          <a:solidFill>
            <a:srgbClr val="86B6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Can you help him find them?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418" y="1798314"/>
            <a:ext cx="3375554" cy="4534327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568684" y="5729695"/>
            <a:ext cx="7598171" cy="495108"/>
          </a:xfrm>
          <a:prstGeom prst="rect">
            <a:avLst/>
          </a:prstGeom>
          <a:solidFill>
            <a:srgbClr val="86B6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Click on Metal Mike on each slide to hear what he has lost.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500867" y="4451881"/>
            <a:ext cx="732818" cy="1604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859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7" presetID="35" presetClass="path" presetSubtype="0" repeatCount="indefinite" accel="10000" decel="14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22222E-6 L -0.14114 -2.22222E-6 " pathEditMode="relative" rAng="0" ptsTypes="AA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06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1" grpId="0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Oval 38"/>
          <p:cNvSpPr/>
          <p:nvPr/>
        </p:nvSpPr>
        <p:spPr>
          <a:xfrm>
            <a:off x="2210480" y="946674"/>
            <a:ext cx="4459761" cy="3188530"/>
          </a:xfrm>
          <a:prstGeom prst="ellipse">
            <a:avLst/>
          </a:prstGeom>
          <a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84265" y="1247936"/>
            <a:ext cx="2700168" cy="489527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40877" y="673030"/>
            <a:ext cx="6853164" cy="495108"/>
          </a:xfrm>
          <a:prstGeom prst="rect">
            <a:avLst/>
          </a:prstGeom>
          <a:solidFill>
            <a:srgbClr val="86B6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on Metal Mike to find out what he has lost.</a:t>
            </a:r>
          </a:p>
        </p:txBody>
      </p:sp>
      <p:grpSp>
        <p:nvGrpSpPr>
          <p:cNvPr id="43" name="Group 42"/>
          <p:cNvGrpSpPr/>
          <p:nvPr/>
        </p:nvGrpSpPr>
        <p:grpSpPr>
          <a:xfrm>
            <a:off x="421544" y="4372123"/>
            <a:ext cx="2096665" cy="2028464"/>
            <a:chOff x="421544" y="4372123"/>
            <a:chExt cx="2096665" cy="2028464"/>
          </a:xfrm>
        </p:grpSpPr>
        <p:pic>
          <p:nvPicPr>
            <p:cNvPr id="27" name="Picture 26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62"/>
            <a:stretch/>
          </p:blipFill>
          <p:spPr>
            <a:xfrm>
              <a:off x="421544" y="4372123"/>
              <a:ext cx="2096665" cy="2028464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0169" y="4946844"/>
              <a:ext cx="1540311" cy="914420"/>
            </a:xfrm>
            <a:prstGeom prst="rect">
              <a:avLst/>
            </a:prstGeom>
          </p:spPr>
        </p:pic>
      </p:grpSp>
      <p:grpSp>
        <p:nvGrpSpPr>
          <p:cNvPr id="40" name="Group 39"/>
          <p:cNvGrpSpPr/>
          <p:nvPr/>
        </p:nvGrpSpPr>
        <p:grpSpPr>
          <a:xfrm>
            <a:off x="6452540" y="4369851"/>
            <a:ext cx="2096666" cy="2068408"/>
            <a:chOff x="6452540" y="4369851"/>
            <a:chExt cx="2096666" cy="2068408"/>
          </a:xfrm>
        </p:grpSpPr>
        <p:pic>
          <p:nvPicPr>
            <p:cNvPr id="30" name="Picture 29">
              <a:hlinkClick r:id="rId7" action="ppaction://hlinksldjump"/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52540" y="4369851"/>
              <a:ext cx="2096666" cy="2068408"/>
            </a:xfrm>
            <a:prstGeom prst="rect">
              <a:avLst/>
            </a:prstGeom>
          </p:spPr>
        </p:pic>
        <p:pic>
          <p:nvPicPr>
            <p:cNvPr id="33" name="Picture 32">
              <a:hlinkClick r:id="rId7" action="ppaction://hlinksldjump"/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7130" y="4567075"/>
              <a:ext cx="956911" cy="1554029"/>
            </a:xfrm>
            <a:prstGeom prst="rect">
              <a:avLst/>
            </a:prstGeom>
          </p:spPr>
        </p:pic>
      </p:grpSp>
      <p:grpSp>
        <p:nvGrpSpPr>
          <p:cNvPr id="41" name="Group 40"/>
          <p:cNvGrpSpPr/>
          <p:nvPr/>
        </p:nvGrpSpPr>
        <p:grpSpPr>
          <a:xfrm>
            <a:off x="4509585" y="4369850"/>
            <a:ext cx="1965078" cy="2068409"/>
            <a:chOff x="4509585" y="4369850"/>
            <a:chExt cx="1965078" cy="2068409"/>
          </a:xfrm>
        </p:grpSpPr>
        <p:pic>
          <p:nvPicPr>
            <p:cNvPr id="29" name="Picture 28"/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04" r="2124"/>
            <a:stretch/>
          </p:blipFill>
          <p:spPr>
            <a:xfrm>
              <a:off x="4509585" y="4369850"/>
              <a:ext cx="1965078" cy="2068409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07797" y="4625789"/>
              <a:ext cx="1542003" cy="1517422"/>
            </a:xfrm>
            <a:prstGeom prst="rect">
              <a:avLst/>
            </a:prstGeom>
          </p:spPr>
        </p:pic>
      </p:grpSp>
      <p:grpSp>
        <p:nvGrpSpPr>
          <p:cNvPr id="42" name="Group 41"/>
          <p:cNvGrpSpPr/>
          <p:nvPr/>
        </p:nvGrpSpPr>
        <p:grpSpPr>
          <a:xfrm>
            <a:off x="2449790" y="4342749"/>
            <a:ext cx="2096665" cy="2062757"/>
            <a:chOff x="2449790" y="4342749"/>
            <a:chExt cx="2096665" cy="2062757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9790" y="4342749"/>
              <a:ext cx="2096665" cy="2062757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05609" y="4651222"/>
              <a:ext cx="1225357" cy="1480640"/>
            </a:xfrm>
            <a:prstGeom prst="rect">
              <a:avLst/>
            </a:prstGeom>
          </p:spPr>
        </p:pic>
      </p:grpSp>
      <p:pic>
        <p:nvPicPr>
          <p:cNvPr id="44" name="Picture 43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315596" y="2962718"/>
            <a:ext cx="286710" cy="627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521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300"/>
                            </p:stCondLst>
                            <p:childTnLst>
                              <p:par>
                                <p:cTn id="13" presetID="35" presetClass="path" presetSubtype="0" repeatCount="indefinite" accel="10000" decel="14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22222E-6 L -0.04358 -0.00047 " pathEditMode="relative" rAng="0" ptsTypes="AA">
                                      <p:cBhvr>
                                        <p:cTn id="1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7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106" y="4836920"/>
            <a:ext cx="8241478" cy="14966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Well Done!</a:t>
            </a:r>
          </a:p>
        </p:txBody>
      </p:sp>
      <p:sp>
        <p:nvSpPr>
          <p:cNvPr id="10" name="Rectangle 9"/>
          <p:cNvSpPr/>
          <p:nvPr/>
        </p:nvSpPr>
        <p:spPr>
          <a:xfrm>
            <a:off x="3385340" y="4130383"/>
            <a:ext cx="2351803" cy="495108"/>
          </a:xfrm>
          <a:prstGeom prst="rect">
            <a:avLst/>
          </a:prstGeom>
          <a:solidFill>
            <a:srgbClr val="86B6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You found the cat!</a:t>
            </a:r>
          </a:p>
        </p:txBody>
      </p:sp>
      <p:sp>
        <p:nvSpPr>
          <p:cNvPr id="8" name="Rectangle 7"/>
          <p:cNvSpPr/>
          <p:nvPr/>
        </p:nvSpPr>
        <p:spPr>
          <a:xfrm>
            <a:off x="1040877" y="4130383"/>
            <a:ext cx="6853164" cy="495108"/>
          </a:xfrm>
          <a:prstGeom prst="rect">
            <a:avLst/>
          </a:prstGeom>
          <a:solidFill>
            <a:srgbClr val="86B6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to help Mike find his other things!</a:t>
            </a:r>
          </a:p>
        </p:txBody>
      </p:sp>
      <p:sp>
        <p:nvSpPr>
          <p:cNvPr id="7" name="Oval 6"/>
          <p:cNvSpPr/>
          <p:nvPr/>
        </p:nvSpPr>
        <p:spPr>
          <a:xfrm>
            <a:off x="3558170" y="1550377"/>
            <a:ext cx="1963472" cy="1963472"/>
          </a:xfrm>
          <a:prstGeom prst="ellipse">
            <a:avLst/>
          </a:prstGeom>
          <a:solidFill>
            <a:srgbClr val="86B6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170" y="1550377"/>
            <a:ext cx="1540693" cy="250209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22" t="4672" r="23013" b="61409"/>
          <a:stretch/>
        </p:blipFill>
        <p:spPr>
          <a:xfrm>
            <a:off x="546621" y="4719497"/>
            <a:ext cx="840805" cy="638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079093"/>
      </p:ext>
    </p:extLst>
  </p:cSld>
  <p:clrMapOvr>
    <a:masterClrMapping/>
  </p:clrMapOvr>
  <p:transition spd="med">
    <p:pull dir="d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6" presetClass="emph" presetSubtype="0" repeatCount="3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" dur="50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7" dur="250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9" presetID="6" presetClass="emph" presetSubtype="0" fill="hold" nodeType="afterEffect" p14:presetBounceEnd="40000">
                                      <p:stCondLst>
                                        <p:cond delay="500"/>
                                      </p:stCondLst>
                                      <p:childTnLst>
                                        <p:animScale p14:bounceEnd="40000">
                                          <p:cBhvr>
                                            <p:cTn id="10" dur="50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25000" y="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" presetID="42" presetClass="path" presetSubtype="0" accel="50000" decel="5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Motion origin="layout" path="M -3.88889E-6 -4.81481E-6 L -0.29097 0.41274 " pathEditMode="relative" rAng="0" ptsTypes="AA">
                                          <p:cBhvr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4549" y="20625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" presetID="6" presetClass="emph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14" dur="50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0" y="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6" presetID="10" presetClass="entr" presetSubtype="0" fill="hold" grpId="0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0" presetID="1" presetClass="exit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3" presetID="42" presetClass="path" presetSubtype="0" repeatCount="indefinite" accel="50000" decel="14000" autoRev="1" fill="remove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66667E-6 4.07407E-6 L -1.66667E-6 -0.02153 " pathEditMode="relative" rAng="0" ptsTypes="AA">
                                          <p:cBhvr>
                                            <p:cTn id="24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08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8" grpId="0" animBg="1"/>
          <p:bldP spid="8" grpId="1" animBg="1"/>
          <p:bldP spid="7" grpId="0" animBg="1" autoUpdateAnimBg="0"/>
          <p:bldP spid="7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6" presetClass="emph" presetSubtype="0" repeatCount="3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" dur="50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7" dur="250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9" presetID="6" presetClass="emph" presetSubtype="0" fill="hold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10" dur="50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25000" y="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" presetID="42" presetClass="path" presetSubtype="0" accel="50000" decel="5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Motion origin="layout" path="M -3.88889E-6 -4.81481E-6 L -0.29097 0.41274 " pathEditMode="relative" rAng="0" ptsTypes="AA">
                                          <p:cBhvr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4549" y="20625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" presetID="6" presetClass="emph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14" dur="50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0" y="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6" presetID="10" presetClass="entr" presetSubtype="0" fill="hold" grpId="0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0" presetID="1" presetClass="exit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3" presetID="42" presetClass="path" presetSubtype="0" repeatCount="indefinite" accel="50000" decel="14000" autoRev="1" fill="remove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66667E-6 4.07407E-6 L -1.66667E-6 -0.02153 " pathEditMode="relative" rAng="0" ptsTypes="AA">
                                          <p:cBhvr>
                                            <p:cTn id="24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08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8" grpId="0" animBg="1"/>
          <p:bldP spid="8" grpId="1" animBg="1"/>
          <p:bldP spid="7" grpId="0" animBg="1" autoUpdateAnimBg="0"/>
          <p:bldP spid="7" grpId="1" animBg="1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2210480" y="946674"/>
            <a:ext cx="4459761" cy="3188530"/>
          </a:xfrm>
          <a:prstGeom prst="ellipse">
            <a:avLst/>
          </a:prstGeom>
          <a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84265" y="1247936"/>
            <a:ext cx="2700168" cy="479196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0877" y="673030"/>
            <a:ext cx="6853164" cy="495108"/>
          </a:xfrm>
          <a:prstGeom prst="rect">
            <a:avLst/>
          </a:prstGeom>
          <a:solidFill>
            <a:srgbClr val="86B6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on Metal Mike to find out what he has lost.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6452540" y="4369851"/>
            <a:ext cx="2096666" cy="2068408"/>
            <a:chOff x="6452540" y="4369851"/>
            <a:chExt cx="2096666" cy="2068408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52540" y="4369851"/>
              <a:ext cx="2096666" cy="2068408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44381" y="4651222"/>
              <a:ext cx="1225357" cy="1480640"/>
            </a:xfrm>
            <a:prstGeom prst="rect">
              <a:avLst/>
            </a:prstGeom>
          </p:spPr>
        </p:pic>
      </p:grpSp>
      <p:grpSp>
        <p:nvGrpSpPr>
          <p:cNvPr id="22" name="Group 21"/>
          <p:cNvGrpSpPr/>
          <p:nvPr/>
        </p:nvGrpSpPr>
        <p:grpSpPr>
          <a:xfrm>
            <a:off x="2449790" y="4342749"/>
            <a:ext cx="2096665" cy="2062757"/>
            <a:chOff x="2449790" y="4342749"/>
            <a:chExt cx="2096665" cy="2062757"/>
          </a:xfrm>
        </p:grpSpPr>
        <p:pic>
          <p:nvPicPr>
            <p:cNvPr id="17" name="Picture 16">
              <a:hlinkClick r:id="rId7" action="ppaction://hlinksldjump"/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9790" y="4342749"/>
              <a:ext cx="2096665" cy="2062757"/>
            </a:xfrm>
            <a:prstGeom prst="rect">
              <a:avLst/>
            </a:prstGeom>
          </p:spPr>
        </p:pic>
        <p:pic>
          <p:nvPicPr>
            <p:cNvPr id="15" name="Picture 14">
              <a:hlinkClick r:id="rId7" action="ppaction://hlinksldjump"/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42895" y="4625789"/>
              <a:ext cx="1542003" cy="1517422"/>
            </a:xfrm>
            <a:prstGeom prst="rect">
              <a:avLst/>
            </a:prstGeom>
          </p:spPr>
        </p:pic>
      </p:grpSp>
      <p:grpSp>
        <p:nvGrpSpPr>
          <p:cNvPr id="21" name="Group 20"/>
          <p:cNvGrpSpPr/>
          <p:nvPr/>
        </p:nvGrpSpPr>
        <p:grpSpPr>
          <a:xfrm>
            <a:off x="421544" y="4372123"/>
            <a:ext cx="2096665" cy="2028464"/>
            <a:chOff x="421544" y="4372123"/>
            <a:chExt cx="2096665" cy="2028464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62"/>
            <a:stretch/>
          </p:blipFill>
          <p:spPr>
            <a:xfrm>
              <a:off x="421544" y="4372123"/>
              <a:ext cx="2096665" cy="2028464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646" y="4814360"/>
              <a:ext cx="1637339" cy="1225541"/>
            </a:xfrm>
            <a:prstGeom prst="rect">
              <a:avLst/>
            </a:prstGeom>
          </p:spPr>
        </p:pic>
      </p:grpSp>
      <p:grpSp>
        <p:nvGrpSpPr>
          <p:cNvPr id="23" name="Group 22"/>
          <p:cNvGrpSpPr/>
          <p:nvPr/>
        </p:nvGrpSpPr>
        <p:grpSpPr>
          <a:xfrm>
            <a:off x="4509585" y="4369850"/>
            <a:ext cx="1965078" cy="2068409"/>
            <a:chOff x="4509585" y="4369850"/>
            <a:chExt cx="1965078" cy="2068409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04" r="2124"/>
            <a:stretch/>
          </p:blipFill>
          <p:spPr>
            <a:xfrm>
              <a:off x="4509585" y="4369850"/>
              <a:ext cx="1965078" cy="2068409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16463" y="4981370"/>
              <a:ext cx="1559811" cy="891524"/>
            </a:xfrm>
            <a:prstGeom prst="rect">
              <a:avLst/>
            </a:prstGeom>
          </p:spPr>
        </p:pic>
      </p:grpSp>
      <p:pic>
        <p:nvPicPr>
          <p:cNvPr id="25" name="Picture 24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315596" y="2962718"/>
            <a:ext cx="286710" cy="627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336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300"/>
                            </p:stCondLst>
                            <p:childTnLst>
                              <p:par>
                                <p:cTn id="13" presetID="35" presetClass="path" presetSubtype="0" repeatCount="indefinite" accel="10000" decel="14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22222E-6 L -0.04358 -0.00047 " pathEditMode="relative" rAng="0" ptsTypes="AA">
                                      <p:cBhvr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7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u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106" y="4836920"/>
            <a:ext cx="8241478" cy="1496632"/>
          </a:xfrm>
          <a:prstGeom prst="rect">
            <a:avLst/>
          </a:prstGeom>
        </p:spPr>
      </p:pic>
      <p:sp>
        <p:nvSpPr>
          <p:cNvPr id="18" name="Title 1"/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/>
              <a:t>Well Done!</a:t>
            </a:r>
            <a:endParaRPr lang="en-GB" dirty="0"/>
          </a:p>
        </p:txBody>
      </p:sp>
      <p:sp>
        <p:nvSpPr>
          <p:cNvPr id="19" name="Rectangle 18"/>
          <p:cNvSpPr/>
          <p:nvPr/>
        </p:nvSpPr>
        <p:spPr>
          <a:xfrm>
            <a:off x="3385340" y="4130383"/>
            <a:ext cx="2351803" cy="495108"/>
          </a:xfrm>
          <a:prstGeom prst="rect">
            <a:avLst/>
          </a:prstGeom>
          <a:solidFill>
            <a:srgbClr val="86B6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You found the duck!</a:t>
            </a:r>
          </a:p>
        </p:txBody>
      </p:sp>
      <p:sp>
        <p:nvSpPr>
          <p:cNvPr id="21" name="Oval 20"/>
          <p:cNvSpPr/>
          <p:nvPr/>
        </p:nvSpPr>
        <p:spPr>
          <a:xfrm>
            <a:off x="3558170" y="1550377"/>
            <a:ext cx="1963472" cy="1963472"/>
          </a:xfrm>
          <a:prstGeom prst="ellipse">
            <a:avLst/>
          </a:prstGeom>
          <a:solidFill>
            <a:srgbClr val="86B6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1040877" y="4130383"/>
            <a:ext cx="6853164" cy="495108"/>
          </a:xfrm>
          <a:prstGeom prst="rect">
            <a:avLst/>
          </a:prstGeom>
          <a:solidFill>
            <a:srgbClr val="86B6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to help Mike find his other things!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22" t="4672" r="23013" b="61409"/>
          <a:stretch/>
        </p:blipFill>
        <p:spPr>
          <a:xfrm>
            <a:off x="546621" y="4719497"/>
            <a:ext cx="840805" cy="63887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8303" y="5318255"/>
            <a:ext cx="381416" cy="61942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9559" y="1816351"/>
            <a:ext cx="1540693" cy="1516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862931"/>
      </p:ext>
    </p:extLst>
  </p:cSld>
  <p:clrMapOvr>
    <a:masterClrMapping/>
  </p:clrMapOvr>
  <p:transition spd="med">
    <p:pull dir="d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6" presetClass="emph" presetSubtype="0" repeatCount="3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" dur="500" tmFilter="0, 0; .2, .5; .8, .5; 1, 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7" dur="250" autoRev="1" fill="hold"/>
                                            <p:tgtEl>
                                              <p:spTgt spid="2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9" presetID="6" presetClass="emph" presetSubtype="0" fill="hold" nodeType="afterEffect" p14:presetBounceEnd="40000">
                                      <p:stCondLst>
                                        <p:cond delay="500"/>
                                      </p:stCondLst>
                                      <p:childTnLst>
                                        <p:animScale p14:bounceEnd="40000">
                                          <p:cBhvr>
                                            <p:cTn id="10" dur="500" fill="hold"/>
                                            <p:tgtEl>
                                              <p:spTgt spid="23"/>
                                            </p:tgtEl>
                                          </p:cBhvr>
                                          <p:by x="35000" y="3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" presetID="42" presetClass="path" presetSubtype="0" accel="50000" decel="5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Motion origin="layout" path="M 2.22222E-6 -1.48148E-6 L -0.21702 0.44213 " pathEditMode="relative" rAng="0" ptsTypes="AA">
                                          <p:cBhvr>
                                            <p:cTn id="12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0851" y="221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" presetID="6" presetClass="emph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14" dur="500" fill="hold"/>
                                            <p:tgtEl>
                                              <p:spTgt spid="21"/>
                                            </p:tgtEl>
                                          </p:cBhvr>
                                          <p:by x="0" y="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6" presetID="10" presetClass="entr" presetSubtype="0" fill="hold" grpId="0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0" presetID="1" presetClass="exit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3" presetID="42" presetClass="path" presetSubtype="0" repeatCount="indefinite" accel="50000" decel="14000" autoRev="1" fill="remove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66667E-6 4.07407E-6 L -1.66667E-6 -0.02153 " pathEditMode="relative" rAng="0" ptsTypes="AA">
                                          <p:cBhvr>
                                            <p:cTn id="24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08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21" grpId="0" animBg="1" autoUpdateAnimBg="0"/>
          <p:bldP spid="21" grpId="1" animBg="1"/>
          <p:bldP spid="28" grpId="0" animBg="1"/>
          <p:bldP spid="28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6" presetClass="emph" presetSubtype="0" repeatCount="3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" dur="500" tmFilter="0, 0; .2, .5; .8, .5; 1, 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7" dur="250" autoRev="1" fill="hold"/>
                                            <p:tgtEl>
                                              <p:spTgt spid="2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9" presetID="6" presetClass="emph" presetSubtype="0" fill="hold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10" dur="500" fill="hold"/>
                                            <p:tgtEl>
                                              <p:spTgt spid="23"/>
                                            </p:tgtEl>
                                          </p:cBhvr>
                                          <p:by x="35000" y="3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" presetID="42" presetClass="path" presetSubtype="0" accel="50000" decel="5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Motion origin="layout" path="M 2.22222E-6 -1.48148E-6 L -0.21702 0.44213 " pathEditMode="relative" rAng="0" ptsTypes="AA">
                                          <p:cBhvr>
                                            <p:cTn id="12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0851" y="221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" presetID="6" presetClass="emph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14" dur="500" fill="hold"/>
                                            <p:tgtEl>
                                              <p:spTgt spid="21"/>
                                            </p:tgtEl>
                                          </p:cBhvr>
                                          <p:by x="0" y="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6" presetID="10" presetClass="entr" presetSubtype="0" fill="hold" grpId="0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0" presetID="1" presetClass="exit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3" presetID="42" presetClass="path" presetSubtype="0" repeatCount="indefinite" accel="50000" decel="14000" autoRev="1" fill="remove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66667E-6 4.07407E-6 L -1.66667E-6 -0.02153 " pathEditMode="relative" rAng="0" ptsTypes="AA">
                                          <p:cBhvr>
                                            <p:cTn id="24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08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21" grpId="0" animBg="1" autoUpdateAnimBg="0"/>
          <p:bldP spid="21" grpId="1" animBg="1"/>
          <p:bldP spid="28" grpId="0" animBg="1"/>
          <p:bldP spid="28" grpId="1" animBg="1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2210480" y="946674"/>
            <a:ext cx="4459761" cy="3188530"/>
          </a:xfrm>
          <a:prstGeom prst="ellipse">
            <a:avLst/>
          </a:prstGeom>
          <a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84265" y="1247936"/>
            <a:ext cx="2700168" cy="479196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0877" y="673030"/>
            <a:ext cx="6853164" cy="495108"/>
          </a:xfrm>
          <a:prstGeom prst="rect">
            <a:avLst/>
          </a:prstGeom>
          <a:solidFill>
            <a:srgbClr val="86B6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on Metal Mike to find out what he has lost.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2449790" y="4342749"/>
            <a:ext cx="2096665" cy="2062757"/>
            <a:chOff x="2449790" y="4342749"/>
            <a:chExt cx="2096665" cy="2062757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9790" y="4342749"/>
              <a:ext cx="2096665" cy="2062757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6532" y="4814360"/>
              <a:ext cx="1637339" cy="1225541"/>
            </a:xfrm>
            <a:prstGeom prst="rect">
              <a:avLst/>
            </a:prstGeom>
          </p:spPr>
        </p:pic>
      </p:grpSp>
      <p:grpSp>
        <p:nvGrpSpPr>
          <p:cNvPr id="25" name="Group 24"/>
          <p:cNvGrpSpPr/>
          <p:nvPr/>
        </p:nvGrpSpPr>
        <p:grpSpPr>
          <a:xfrm>
            <a:off x="421544" y="4372123"/>
            <a:ext cx="2096665" cy="2028464"/>
            <a:chOff x="421544" y="4372123"/>
            <a:chExt cx="2096665" cy="2028464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62"/>
            <a:stretch/>
          </p:blipFill>
          <p:spPr>
            <a:xfrm>
              <a:off x="421544" y="4372123"/>
              <a:ext cx="2096665" cy="2028464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0385" y="5048795"/>
              <a:ext cx="1667435" cy="650664"/>
            </a:xfrm>
            <a:prstGeom prst="rect">
              <a:avLst/>
            </a:prstGeom>
          </p:spPr>
        </p:pic>
      </p:grpSp>
      <p:grpSp>
        <p:nvGrpSpPr>
          <p:cNvPr id="22" name="Group 21"/>
          <p:cNvGrpSpPr/>
          <p:nvPr/>
        </p:nvGrpSpPr>
        <p:grpSpPr>
          <a:xfrm>
            <a:off x="4509585" y="4369850"/>
            <a:ext cx="1965078" cy="2068409"/>
            <a:chOff x="4509585" y="4369850"/>
            <a:chExt cx="1965078" cy="2068409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04" r="2124"/>
            <a:stretch/>
          </p:blipFill>
          <p:spPr>
            <a:xfrm>
              <a:off x="4509585" y="4369850"/>
              <a:ext cx="1965078" cy="2068409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0871" y="4616072"/>
              <a:ext cx="933562" cy="1516110"/>
            </a:xfrm>
            <a:prstGeom prst="rect">
              <a:avLst/>
            </a:prstGeom>
          </p:spPr>
        </p:pic>
      </p:grpSp>
      <p:grpSp>
        <p:nvGrpSpPr>
          <p:cNvPr id="23" name="Group 22"/>
          <p:cNvGrpSpPr/>
          <p:nvPr/>
        </p:nvGrpSpPr>
        <p:grpSpPr>
          <a:xfrm>
            <a:off x="6452540" y="4369851"/>
            <a:ext cx="2096666" cy="2068408"/>
            <a:chOff x="6452540" y="4369851"/>
            <a:chExt cx="2096666" cy="2068408"/>
          </a:xfrm>
        </p:grpSpPr>
        <p:pic>
          <p:nvPicPr>
            <p:cNvPr id="8" name="Picture 7">
              <a:hlinkClick r:id="rId11" action="ppaction://hlinksldjump"/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52540" y="4369851"/>
              <a:ext cx="2096666" cy="2068408"/>
            </a:xfrm>
            <a:prstGeom prst="rect">
              <a:avLst/>
            </a:prstGeom>
          </p:spPr>
        </p:pic>
        <p:pic>
          <p:nvPicPr>
            <p:cNvPr id="21" name="Picture 20">
              <a:hlinkClick r:id="rId11" action="ppaction://hlinksldjump"/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00377" y="4983431"/>
              <a:ext cx="1494798" cy="887401"/>
            </a:xfrm>
            <a:prstGeom prst="rect">
              <a:avLst/>
            </a:prstGeom>
          </p:spPr>
        </p:pic>
      </p:grpSp>
      <p:pic>
        <p:nvPicPr>
          <p:cNvPr id="26" name="Picture 25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315596" y="2962718"/>
            <a:ext cx="286710" cy="627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3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300"/>
                            </p:stCondLst>
                            <p:childTnLst>
                              <p:par>
                                <p:cTn id="13" presetID="35" presetClass="path" presetSubtype="0" repeatCount="indefinite" accel="10000" decel="14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22222E-6 L -0.04358 -0.00047 " pathEditMode="relative" rAng="0" ptsTypes="AA">
                                      <p:cBhvr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7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u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106" y="4836920"/>
            <a:ext cx="8241478" cy="149663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22" t="4672" r="23013" b="61409"/>
          <a:stretch/>
        </p:blipFill>
        <p:spPr>
          <a:xfrm>
            <a:off x="546621" y="4719497"/>
            <a:ext cx="840805" cy="63887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8303" y="5318255"/>
            <a:ext cx="381416" cy="619421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/>
              <a:t>Well Done!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3385340" y="4130383"/>
            <a:ext cx="2351803" cy="495108"/>
          </a:xfrm>
          <a:prstGeom prst="rect">
            <a:avLst/>
          </a:prstGeom>
          <a:solidFill>
            <a:srgbClr val="86B6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You found the bus!</a:t>
            </a:r>
          </a:p>
        </p:txBody>
      </p:sp>
      <p:sp>
        <p:nvSpPr>
          <p:cNvPr id="7" name="Oval 6"/>
          <p:cNvSpPr/>
          <p:nvPr/>
        </p:nvSpPr>
        <p:spPr>
          <a:xfrm>
            <a:off x="3558170" y="1550377"/>
            <a:ext cx="1963472" cy="1963472"/>
          </a:xfrm>
          <a:prstGeom prst="ellipse">
            <a:avLst/>
          </a:prstGeom>
          <a:solidFill>
            <a:srgbClr val="86B6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0877" y="4130383"/>
            <a:ext cx="6853164" cy="495108"/>
          </a:xfrm>
          <a:prstGeom prst="rect">
            <a:avLst/>
          </a:prstGeom>
          <a:solidFill>
            <a:srgbClr val="86B6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to help Mike find his other things!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8529" y="5301990"/>
            <a:ext cx="629387" cy="61935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118" y="1958359"/>
            <a:ext cx="1997524" cy="1185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561925"/>
      </p:ext>
    </p:extLst>
  </p:cSld>
  <p:clrMapOvr>
    <a:masterClrMapping/>
  </p:clrMapOvr>
  <p:transition spd="med">
    <p:pull dir="d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6" presetClass="emph" presetSubtype="0" repeatCount="3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" dur="50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7" dur="250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9" presetID="6" presetClass="emph" presetSubtype="0" fill="hold" nodeType="afterEffect" p14:presetBounceEnd="40000">
                                      <p:stCondLst>
                                        <p:cond delay="500"/>
                                      </p:stCondLst>
                                      <p:childTnLst>
                                        <p:animScale p14:bounceEnd="40000">
                                          <p:cBhvr>
                                            <p:cTn id="10" dur="500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30000" y="3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" presetID="42" presetClass="path" presetSubtype="0" accel="50000" decel="5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Motion origin="layout" path="M 1.94444E-6 -7.40741E-7 L -0.12448 0.44931 " pathEditMode="relative" rAng="0" ptsTypes="AA">
                                          <p:cBhvr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233" y="22454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" presetID="6" presetClass="emph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14" dur="50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0" y="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6" presetID="10" presetClass="entr" presetSubtype="0" fill="hold" grpId="0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0" presetID="1" presetClass="exit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3" presetID="42" presetClass="path" presetSubtype="0" repeatCount="indefinite" accel="50000" decel="14000" autoRev="1" fill="remove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66667E-6 4.07407E-6 L -1.66667E-6 -0.02153 " pathEditMode="relative" rAng="0" ptsTypes="AA">
                                          <p:cBhvr>
                                            <p:cTn id="24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08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7" grpId="0" animBg="1" autoUpdateAnimBg="0"/>
          <p:bldP spid="7" grpId="1" animBg="1"/>
          <p:bldP spid="13" grpId="0" animBg="1"/>
          <p:bldP spid="13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6" presetClass="emph" presetSubtype="0" repeatCount="3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" dur="50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7" dur="250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9" presetID="6" presetClass="emph" presetSubtype="0" fill="hold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10" dur="500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30000" y="3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" presetID="42" presetClass="path" presetSubtype="0" accel="50000" decel="5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Motion origin="layout" path="M 1.94444E-6 -7.40741E-7 L -0.12448 0.44931 " pathEditMode="relative" rAng="0" ptsTypes="AA">
                                          <p:cBhvr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233" y="22454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" presetID="6" presetClass="emph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14" dur="50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0" y="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6" presetID="10" presetClass="entr" presetSubtype="0" fill="hold" grpId="0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0" presetID="1" presetClass="exit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3" presetID="42" presetClass="path" presetSubtype="0" repeatCount="indefinite" accel="50000" decel="14000" autoRev="1" fill="remove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66667E-6 4.07407E-6 L -1.66667E-6 -0.02153 " pathEditMode="relative" rAng="0" ptsTypes="AA">
                                          <p:cBhvr>
                                            <p:cTn id="24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08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7" grpId="0" animBg="1" autoUpdateAnimBg="0"/>
          <p:bldP spid="7" grpId="1" animBg="1"/>
          <p:bldP spid="13" grpId="0" animBg="1"/>
          <p:bldP spid="13" grpId="1" animBg="1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2210480" y="946674"/>
            <a:ext cx="4459761" cy="3188530"/>
          </a:xfrm>
          <a:prstGeom prst="ellipse">
            <a:avLst/>
          </a:prstGeom>
          <a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84265" y="1247936"/>
            <a:ext cx="2700168" cy="500328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0877" y="673030"/>
            <a:ext cx="6853164" cy="495108"/>
          </a:xfrm>
          <a:prstGeom prst="rect">
            <a:avLst/>
          </a:prstGeom>
          <a:solidFill>
            <a:srgbClr val="86B6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on Metal Mike to find out what he has lost.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421544" y="4372123"/>
            <a:ext cx="2096665" cy="2028464"/>
            <a:chOff x="421544" y="4372123"/>
            <a:chExt cx="2096665" cy="2028464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62"/>
            <a:stretch/>
          </p:blipFill>
          <p:spPr>
            <a:xfrm>
              <a:off x="421544" y="4372123"/>
              <a:ext cx="2096665" cy="2028464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8229" y="4556889"/>
              <a:ext cx="877038" cy="1694329"/>
            </a:xfrm>
            <a:prstGeom prst="rect">
              <a:avLst/>
            </a:prstGeom>
          </p:spPr>
        </p:pic>
      </p:grpSp>
      <p:grpSp>
        <p:nvGrpSpPr>
          <p:cNvPr id="26" name="Group 25"/>
          <p:cNvGrpSpPr/>
          <p:nvPr/>
        </p:nvGrpSpPr>
        <p:grpSpPr>
          <a:xfrm>
            <a:off x="4509585" y="4369850"/>
            <a:ext cx="1965078" cy="2068409"/>
            <a:chOff x="4509585" y="4369850"/>
            <a:chExt cx="1965078" cy="2068409"/>
          </a:xfrm>
        </p:grpSpPr>
        <p:pic>
          <p:nvPicPr>
            <p:cNvPr id="14" name="Picture 13">
              <a:hlinkClick r:id="rId7" action="ppaction://hlinksldjump"/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04" r="2124"/>
            <a:stretch/>
          </p:blipFill>
          <p:spPr>
            <a:xfrm>
              <a:off x="4509585" y="4369850"/>
              <a:ext cx="1965078" cy="2068409"/>
            </a:xfrm>
            <a:prstGeom prst="rect">
              <a:avLst/>
            </a:prstGeom>
          </p:spPr>
        </p:pic>
        <p:pic>
          <p:nvPicPr>
            <p:cNvPr id="21" name="Picture 20">
              <a:hlinkClick r:id="rId7" action="ppaction://hlinksldjump"/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79445" y="4651222"/>
              <a:ext cx="1225357" cy="1480640"/>
            </a:xfrm>
            <a:prstGeom prst="rect">
              <a:avLst/>
            </a:prstGeom>
          </p:spPr>
        </p:pic>
      </p:grpSp>
      <p:grpSp>
        <p:nvGrpSpPr>
          <p:cNvPr id="27" name="Group 26"/>
          <p:cNvGrpSpPr/>
          <p:nvPr/>
        </p:nvGrpSpPr>
        <p:grpSpPr>
          <a:xfrm>
            <a:off x="6452540" y="4369851"/>
            <a:ext cx="2096666" cy="2068408"/>
            <a:chOff x="6452540" y="4369851"/>
            <a:chExt cx="2096666" cy="2068408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52540" y="4369851"/>
              <a:ext cx="2096666" cy="2068408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40933" y="4625789"/>
              <a:ext cx="1542003" cy="1517422"/>
            </a:xfrm>
            <a:prstGeom prst="rect">
              <a:avLst/>
            </a:prstGeom>
          </p:spPr>
        </p:pic>
      </p:grpSp>
      <p:grpSp>
        <p:nvGrpSpPr>
          <p:cNvPr id="25" name="Group 24"/>
          <p:cNvGrpSpPr/>
          <p:nvPr/>
        </p:nvGrpSpPr>
        <p:grpSpPr>
          <a:xfrm>
            <a:off x="2449790" y="4342749"/>
            <a:ext cx="2096665" cy="2062757"/>
            <a:chOff x="2449790" y="4342749"/>
            <a:chExt cx="2096665" cy="2062757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9790" y="4342749"/>
              <a:ext cx="2096665" cy="2062757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41313" y="4694254"/>
              <a:ext cx="1252202" cy="1417115"/>
            </a:xfrm>
            <a:prstGeom prst="rect">
              <a:avLst/>
            </a:prstGeom>
          </p:spPr>
        </p:pic>
      </p:grpSp>
      <p:pic>
        <p:nvPicPr>
          <p:cNvPr id="28" name="Picture 27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315596" y="2962718"/>
            <a:ext cx="286710" cy="627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854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300"/>
                            </p:stCondLst>
                            <p:childTnLst>
                              <p:par>
                                <p:cTn id="13" presetID="35" presetClass="path" presetSubtype="0" repeatCount="indefinite" accel="10000" decel="14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22222E-6 L -0.04358 -0.00047 " pathEditMode="relative" rAng="0" ptsTypes="AA">
                                      <p:cBhvr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7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ne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106" y="4836920"/>
            <a:ext cx="8241478" cy="149663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22" t="4672" r="23013" b="61409"/>
          <a:stretch/>
        </p:blipFill>
        <p:spPr>
          <a:xfrm>
            <a:off x="546621" y="4719497"/>
            <a:ext cx="840805" cy="63887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8303" y="5318255"/>
            <a:ext cx="381416" cy="61942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8529" y="5301990"/>
            <a:ext cx="629387" cy="619353"/>
          </a:xfrm>
          <a:prstGeom prst="rect">
            <a:avLst/>
          </a:prstGeom>
        </p:spPr>
      </p:pic>
      <p:sp>
        <p:nvSpPr>
          <p:cNvPr id="13" name="Title 1"/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/>
              <a:t>Well Done!</a:t>
            </a:r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3385340" y="4130383"/>
            <a:ext cx="2351803" cy="495108"/>
          </a:xfrm>
          <a:prstGeom prst="rect">
            <a:avLst/>
          </a:prstGeom>
          <a:solidFill>
            <a:srgbClr val="86B6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You found the net!</a:t>
            </a:r>
          </a:p>
        </p:txBody>
      </p:sp>
      <p:sp>
        <p:nvSpPr>
          <p:cNvPr id="15" name="Oval 14"/>
          <p:cNvSpPr/>
          <p:nvPr/>
        </p:nvSpPr>
        <p:spPr>
          <a:xfrm>
            <a:off x="3558170" y="1550377"/>
            <a:ext cx="1963472" cy="1963472"/>
          </a:xfrm>
          <a:prstGeom prst="ellipse">
            <a:avLst/>
          </a:prstGeom>
          <a:solidFill>
            <a:srgbClr val="86B6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1040877" y="4123984"/>
            <a:ext cx="6853164" cy="495108"/>
          </a:xfrm>
          <a:prstGeom prst="rect">
            <a:avLst/>
          </a:prstGeom>
          <a:solidFill>
            <a:srgbClr val="86B6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to help Mike find his other things!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0284" y="5446866"/>
            <a:ext cx="610112" cy="36219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2730" y="1546789"/>
            <a:ext cx="1489457" cy="1799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443836"/>
      </p:ext>
    </p:extLst>
  </p:cSld>
  <p:clrMapOvr>
    <a:masterClrMapping/>
  </p:clrMapOvr>
  <p:transition spd="med">
    <p:pull dir="d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6" presetClass="emph" presetSubtype="0" repeatCount="3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" dur="500" tmFilter="0, 0; .2, .5; .8, .5; 1, 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7" dur="250" autoRev="1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9" presetID="6" presetClass="emph" presetSubtype="0" fill="hold" nodeType="afterEffect" p14:presetBounceEnd="40000">
                                      <p:stCondLst>
                                        <p:cond delay="500"/>
                                      </p:stCondLst>
                                      <p:childTnLst>
                                        <p:animScale p14:bounceEnd="40000">
                                          <p:cBhvr>
                                            <p:cTn id="10" dur="500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  <p:by x="35000" y="3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" presetID="42" presetClass="path" presetSubtype="0" accel="50000" decel="5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Motion origin="layout" path="M -1.66667E-6 -2.96296E-6 L -0.02986 0.46065 " pathEditMode="relative" rAng="0" ptsTypes="AA">
                                          <p:cBhvr>
                                            <p:cTn id="1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493" y="2303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" presetID="6" presetClass="emph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14" dur="50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0" y="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6" presetID="10" presetClass="entr" presetSubtype="0" fill="hold" grpId="0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0" presetID="1" presetClass="exit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3" presetID="42" presetClass="path" presetSubtype="0" repeatCount="indefinite" accel="50000" decel="14000" autoRev="1" fill="remove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66667E-6 0 L -1.66667E-6 -0.02153 " pathEditMode="relative" rAng="0" ptsTypes="AA">
                                          <p:cBhvr>
                                            <p:cTn id="24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08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 animBg="1"/>
          <p:bldP spid="15" grpId="0" animBg="1" autoUpdateAnimBg="0"/>
          <p:bldP spid="15" grpId="1" animBg="1"/>
          <p:bldP spid="17" grpId="0" animBg="1"/>
          <p:bldP spid="17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6" presetClass="emph" presetSubtype="0" repeatCount="3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" dur="500" tmFilter="0, 0; .2, .5; .8, .5; 1, 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7" dur="250" autoRev="1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9" presetID="6" presetClass="emph" presetSubtype="0" fill="hold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10" dur="500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  <p:by x="35000" y="3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" presetID="42" presetClass="path" presetSubtype="0" accel="50000" decel="5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Motion origin="layout" path="M -1.66667E-6 -2.96296E-6 L -0.02986 0.46065 " pathEditMode="relative" rAng="0" ptsTypes="AA">
                                          <p:cBhvr>
                                            <p:cTn id="1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493" y="2303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" presetID="6" presetClass="emph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14" dur="50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0" y="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6" presetID="10" presetClass="entr" presetSubtype="0" fill="hold" grpId="0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0" presetID="1" presetClass="exit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3" presetID="42" presetClass="path" presetSubtype="0" repeatCount="indefinite" accel="50000" decel="14000" autoRev="1" fill="remove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66667E-6 0 L -1.66667E-6 -0.02153 " pathEditMode="relative" rAng="0" ptsTypes="AA">
                                          <p:cBhvr>
                                            <p:cTn id="24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08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 animBg="1"/>
          <p:bldP spid="15" grpId="0" animBg="1" autoUpdateAnimBg="0"/>
          <p:bldP spid="15" grpId="1" animBg="1"/>
          <p:bldP spid="17" grpId="0" animBg="1"/>
          <p:bldP spid="17" grpId="1" animBg="1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2210480" y="946674"/>
            <a:ext cx="4459761" cy="3188530"/>
          </a:xfrm>
          <a:prstGeom prst="ellipse">
            <a:avLst/>
          </a:prstGeom>
          <a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84265" y="1247936"/>
            <a:ext cx="2700168" cy="479196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0877" y="673030"/>
            <a:ext cx="6853164" cy="495108"/>
          </a:xfrm>
          <a:prstGeom prst="rect">
            <a:avLst/>
          </a:prstGeom>
          <a:solidFill>
            <a:srgbClr val="86B6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on Metal Mike to find out what he has lost.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21544" y="4372123"/>
            <a:ext cx="2096665" cy="2028464"/>
            <a:chOff x="421544" y="4372123"/>
            <a:chExt cx="2096665" cy="2028464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62"/>
            <a:stretch/>
          </p:blipFill>
          <p:spPr>
            <a:xfrm>
              <a:off x="421544" y="4372123"/>
              <a:ext cx="2096665" cy="202846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7214" y="4651222"/>
              <a:ext cx="1225357" cy="1480640"/>
            </a:xfrm>
            <a:prstGeom prst="rect">
              <a:avLst/>
            </a:prstGeom>
          </p:spPr>
        </p:pic>
      </p:grpSp>
      <p:grpSp>
        <p:nvGrpSpPr>
          <p:cNvPr id="10" name="Group 9"/>
          <p:cNvGrpSpPr/>
          <p:nvPr/>
        </p:nvGrpSpPr>
        <p:grpSpPr>
          <a:xfrm>
            <a:off x="6452540" y="4369851"/>
            <a:ext cx="2096666" cy="2068408"/>
            <a:chOff x="6452540" y="4369851"/>
            <a:chExt cx="2096666" cy="2068408"/>
          </a:xfrm>
        </p:grpSpPr>
        <p:pic>
          <p:nvPicPr>
            <p:cNvPr id="17" name="Picture 16">
              <a:hlinkClick r:id="rId7" action="ppaction://hlinksldjump"/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52540" y="4369851"/>
              <a:ext cx="2096666" cy="2068408"/>
            </a:xfrm>
            <a:prstGeom prst="rect">
              <a:avLst/>
            </a:prstGeom>
          </p:spPr>
        </p:pic>
        <p:pic>
          <p:nvPicPr>
            <p:cNvPr id="18" name="Picture 17">
              <a:hlinkClick r:id="rId7" action="ppaction://hlinksldjump"/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70241" y="4814360"/>
              <a:ext cx="1637339" cy="1225541"/>
            </a:xfrm>
            <a:prstGeom prst="rect">
              <a:avLst/>
            </a:prstGeom>
          </p:spPr>
        </p:pic>
      </p:grpSp>
      <p:grpSp>
        <p:nvGrpSpPr>
          <p:cNvPr id="7" name="Group 6"/>
          <p:cNvGrpSpPr/>
          <p:nvPr/>
        </p:nvGrpSpPr>
        <p:grpSpPr>
          <a:xfrm>
            <a:off x="2449790" y="4342749"/>
            <a:ext cx="2096665" cy="2062757"/>
            <a:chOff x="2449790" y="4342749"/>
            <a:chExt cx="2096665" cy="2062757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9790" y="4342749"/>
              <a:ext cx="2096665" cy="2062757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08148" y="4981370"/>
              <a:ext cx="1559811" cy="891524"/>
            </a:xfrm>
            <a:prstGeom prst="rect">
              <a:avLst/>
            </a:prstGeom>
          </p:spPr>
        </p:pic>
      </p:grpSp>
      <p:grpSp>
        <p:nvGrpSpPr>
          <p:cNvPr id="9" name="Group 8"/>
          <p:cNvGrpSpPr/>
          <p:nvPr/>
        </p:nvGrpSpPr>
        <p:grpSpPr>
          <a:xfrm>
            <a:off x="4509585" y="4369850"/>
            <a:ext cx="1965078" cy="2068409"/>
            <a:chOff x="4509585" y="4369850"/>
            <a:chExt cx="1965078" cy="2068409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04" r="2124"/>
            <a:stretch/>
          </p:blipFill>
          <p:spPr>
            <a:xfrm>
              <a:off x="4509585" y="4369850"/>
              <a:ext cx="1965078" cy="2068409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9246" y="4983431"/>
              <a:ext cx="1494798" cy="887401"/>
            </a:xfrm>
            <a:prstGeom prst="rect">
              <a:avLst/>
            </a:prstGeom>
          </p:spPr>
        </p:pic>
      </p:grpSp>
      <p:pic>
        <p:nvPicPr>
          <p:cNvPr id="29" name="Picture 28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315596" y="2962718"/>
            <a:ext cx="286710" cy="627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035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300"/>
                            </p:stCondLst>
                            <p:childTnLst>
                              <p:par>
                                <p:cTn id="13" presetID="35" presetClass="path" presetSubtype="0" repeatCount="indefinite" accel="10000" decel="14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22222E-6 L -0.04358 -0.00047 " pathEditMode="relative" rAng="0" ptsTypes="AA">
                                      <p:cBhvr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7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106" y="4836920"/>
            <a:ext cx="8241478" cy="149663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22" t="4672" r="23013" b="61409"/>
          <a:stretch/>
        </p:blipFill>
        <p:spPr>
          <a:xfrm>
            <a:off x="546621" y="4719497"/>
            <a:ext cx="840805" cy="63887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8303" y="5318255"/>
            <a:ext cx="381416" cy="61942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8529" y="5301990"/>
            <a:ext cx="629387" cy="61935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0284" y="5446866"/>
            <a:ext cx="610112" cy="362198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/>
              <a:t>Well Done!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3385340" y="4130383"/>
            <a:ext cx="2351803" cy="495108"/>
          </a:xfrm>
          <a:prstGeom prst="rect">
            <a:avLst/>
          </a:prstGeom>
          <a:solidFill>
            <a:srgbClr val="86B6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You found the hat!</a:t>
            </a:r>
          </a:p>
        </p:txBody>
      </p:sp>
      <p:sp>
        <p:nvSpPr>
          <p:cNvPr id="6" name="Oval 5"/>
          <p:cNvSpPr/>
          <p:nvPr/>
        </p:nvSpPr>
        <p:spPr>
          <a:xfrm>
            <a:off x="3558170" y="1550377"/>
            <a:ext cx="1963472" cy="1963472"/>
          </a:xfrm>
          <a:prstGeom prst="ellipse">
            <a:avLst/>
          </a:prstGeom>
          <a:solidFill>
            <a:srgbClr val="86B6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40877" y="4130383"/>
            <a:ext cx="6853164" cy="495108"/>
          </a:xfrm>
          <a:prstGeom prst="rect">
            <a:avLst/>
          </a:prstGeom>
          <a:solidFill>
            <a:srgbClr val="86B6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to help Mike find his other things!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5227" y="1860706"/>
            <a:ext cx="1725180" cy="129129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0143" y="5319082"/>
            <a:ext cx="512568" cy="619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176965"/>
      </p:ext>
    </p:extLst>
  </p:cSld>
  <p:clrMapOvr>
    <a:masterClrMapping/>
  </p:clrMapOvr>
  <p:transition spd="med">
    <p:pull dir="d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6" presetClass="emph" presetSubtype="0" repeatCount="3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" dur="500" tmFilter="0, 0; .2, .5; .8, .5; 1, 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7" dur="250" autoRev="1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9" presetID="6" presetClass="emph" presetSubtype="0" fill="hold" nodeType="afterEffect" p14:presetBounceEnd="40000">
                                      <p:stCondLst>
                                        <p:cond delay="500"/>
                                      </p:stCondLst>
                                      <p:childTnLst>
                                        <p:animScale p14:bounceEnd="40000">
                                          <p:cBhvr>
                                            <p:cTn id="10" dur="500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35000" y="3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" presetID="42" presetClass="path" presetSubtype="0" accel="50000" decel="5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Motion origin="layout" path="M -5.55556E-7 7.40741E-7 L 0.05712 0.45069 " pathEditMode="relative" rAng="0" ptsTypes="AA">
                                          <p:cBhvr>
                                            <p:cTn id="1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847" y="22523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" presetID="6" presetClass="emph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14" dur="50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0" y="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6" presetID="10" presetClass="entr" presetSubtype="0" fill="hold" grpId="0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0" presetID="1" presetClass="exit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3" presetID="42" presetClass="path" presetSubtype="0" repeatCount="indefinite" accel="50000" decel="14000" autoRev="1" fill="remove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66667E-6 4.07407E-6 L -1.66667E-6 -0.02153 " pathEditMode="relative" rAng="0" ptsTypes="AA">
                                          <p:cBhvr>
                                            <p:cTn id="24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08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 animBg="1" autoUpdateAnimBg="0"/>
          <p:bldP spid="6" grpId="1" animBg="1"/>
          <p:bldP spid="7" grpId="0" animBg="1"/>
          <p:bldP spid="7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6" presetClass="emph" presetSubtype="0" repeatCount="3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" dur="500" tmFilter="0, 0; .2, .5; .8, .5; 1, 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7" dur="250" autoRev="1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9" presetID="6" presetClass="emph" presetSubtype="0" fill="hold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10" dur="500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35000" y="3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" presetID="42" presetClass="path" presetSubtype="0" accel="50000" decel="5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Motion origin="layout" path="M -5.55556E-7 7.40741E-7 L 0.05712 0.45069 " pathEditMode="relative" rAng="0" ptsTypes="AA">
                                          <p:cBhvr>
                                            <p:cTn id="1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847" y="22523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" presetID="6" presetClass="emph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14" dur="50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0" y="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6" presetID="10" presetClass="entr" presetSubtype="0" fill="hold" grpId="0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0" presetID="1" presetClass="exit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3" presetID="42" presetClass="path" presetSubtype="0" repeatCount="indefinite" accel="50000" decel="14000" autoRev="1" fill="remove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66667E-6 4.07407E-6 L -1.66667E-6 -0.02153 " pathEditMode="relative" rAng="0" ptsTypes="AA">
                                          <p:cBhvr>
                                            <p:cTn id="24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08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 animBg="1" autoUpdateAnimBg="0"/>
          <p:bldP spid="6" grpId="1" animBg="1"/>
          <p:bldP spid="7" grpId="0" animBg="1"/>
          <p:bldP spid="7" grpId="1" animBg="1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2210480" y="946674"/>
            <a:ext cx="4459761" cy="3188530"/>
          </a:xfrm>
          <a:prstGeom prst="ellipse">
            <a:avLst/>
          </a:prstGeom>
          <a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84265" y="1247936"/>
            <a:ext cx="2700168" cy="47893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0877" y="673030"/>
            <a:ext cx="6853164" cy="495108"/>
          </a:xfrm>
          <a:prstGeom prst="rect">
            <a:avLst/>
          </a:prstGeom>
          <a:solidFill>
            <a:srgbClr val="86B6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on Metal Mike to find out what he has lost.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21544" y="4372123"/>
            <a:ext cx="2096665" cy="2028464"/>
            <a:chOff x="421544" y="4372123"/>
            <a:chExt cx="2096665" cy="2028464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62"/>
            <a:stretch/>
          </p:blipFill>
          <p:spPr>
            <a:xfrm>
              <a:off x="421544" y="4372123"/>
              <a:ext cx="2096665" cy="202846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7214" y="4651222"/>
              <a:ext cx="1225357" cy="1480640"/>
            </a:xfrm>
            <a:prstGeom prst="rect">
              <a:avLst/>
            </a:prstGeom>
          </p:spPr>
        </p:pic>
      </p:grpSp>
      <p:grpSp>
        <p:nvGrpSpPr>
          <p:cNvPr id="12" name="Group 11"/>
          <p:cNvGrpSpPr/>
          <p:nvPr/>
        </p:nvGrpSpPr>
        <p:grpSpPr>
          <a:xfrm>
            <a:off x="2449790" y="4342749"/>
            <a:ext cx="2096665" cy="2062757"/>
            <a:chOff x="2449790" y="4342749"/>
            <a:chExt cx="2096665" cy="2062757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9790" y="4342749"/>
              <a:ext cx="2096665" cy="2062757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58972" y="4625789"/>
              <a:ext cx="1542003" cy="1517422"/>
            </a:xfrm>
            <a:prstGeom prst="rect">
              <a:avLst/>
            </a:prstGeom>
          </p:spPr>
        </p:pic>
      </p:grpSp>
      <p:grpSp>
        <p:nvGrpSpPr>
          <p:cNvPr id="15" name="Group 14"/>
          <p:cNvGrpSpPr/>
          <p:nvPr/>
        </p:nvGrpSpPr>
        <p:grpSpPr>
          <a:xfrm>
            <a:off x="6452540" y="4369851"/>
            <a:ext cx="2096666" cy="2068408"/>
            <a:chOff x="6452540" y="4369851"/>
            <a:chExt cx="2096666" cy="2068408"/>
          </a:xfrm>
        </p:grpSpPr>
        <p:pic>
          <p:nvPicPr>
            <p:cNvPr id="17" name="Picture 16">
              <a:hlinkClick r:id="rId9" action="ppaction://hlinksldjump"/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52540" y="4369851"/>
              <a:ext cx="2096666" cy="2068408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67155" y="5048795"/>
              <a:ext cx="1667435" cy="650664"/>
            </a:xfrm>
            <a:prstGeom prst="rect">
              <a:avLst/>
            </a:prstGeom>
          </p:spPr>
        </p:pic>
      </p:grpSp>
      <p:grpSp>
        <p:nvGrpSpPr>
          <p:cNvPr id="13" name="Group 12"/>
          <p:cNvGrpSpPr/>
          <p:nvPr/>
        </p:nvGrpSpPr>
        <p:grpSpPr>
          <a:xfrm>
            <a:off x="4509585" y="4369850"/>
            <a:ext cx="1965078" cy="2068409"/>
            <a:chOff x="4509585" y="4369850"/>
            <a:chExt cx="1965078" cy="2068409"/>
          </a:xfrm>
        </p:grpSpPr>
        <p:pic>
          <p:nvPicPr>
            <p:cNvPr id="14" name="Picture 13">
              <a:hlinkClick r:id="rId12" action="ppaction://hlinksldjump"/>
            </p:cNvPr>
            <p:cNvPicPr>
              <a:picLocks noChangeAspect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04" r="2124"/>
            <a:stretch/>
          </p:blipFill>
          <p:spPr>
            <a:xfrm>
              <a:off x="4509585" y="4369850"/>
              <a:ext cx="1965078" cy="2068409"/>
            </a:xfrm>
            <a:prstGeom prst="rect">
              <a:avLst/>
            </a:prstGeom>
          </p:spPr>
        </p:pic>
        <p:pic>
          <p:nvPicPr>
            <p:cNvPr id="26" name="Picture 25">
              <a:hlinkClick r:id="rId12" action="ppaction://hlinksldjump"/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6947" y="4981370"/>
              <a:ext cx="1559811" cy="891524"/>
            </a:xfrm>
            <a:prstGeom prst="rect">
              <a:avLst/>
            </a:prstGeom>
          </p:spPr>
        </p:pic>
      </p:grpSp>
      <p:pic>
        <p:nvPicPr>
          <p:cNvPr id="27" name="Picture 26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315596" y="2962718"/>
            <a:ext cx="286710" cy="627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424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300"/>
                            </p:stCondLst>
                            <p:childTnLst>
                              <p:par>
                                <p:cTn id="13" presetID="35" presetClass="path" presetSubtype="0" repeatCount="indefinite" accel="10000" decel="14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22222E-6 L -0.04358 -0.00047 " pathEditMode="relative" rAng="0" ptsTypes="AA">
                                      <p:cBhvr>
                                        <p:cTn id="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7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e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106" y="4836920"/>
            <a:ext cx="8241478" cy="149663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22" t="4672" r="23013" b="61409"/>
          <a:stretch/>
        </p:blipFill>
        <p:spPr>
          <a:xfrm>
            <a:off x="546621" y="4719497"/>
            <a:ext cx="840805" cy="63887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8303" y="5318255"/>
            <a:ext cx="381416" cy="61942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8529" y="5301990"/>
            <a:ext cx="629387" cy="61935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0284" y="5446866"/>
            <a:ext cx="610112" cy="362198"/>
          </a:xfrm>
          <a:prstGeom prst="rect">
            <a:avLst/>
          </a:prstGeom>
        </p:spPr>
      </p:pic>
      <p:sp>
        <p:nvSpPr>
          <p:cNvPr id="15" name="Title 1"/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/>
              <a:t>Well Done!</a:t>
            </a:r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>
            <a:off x="3385340" y="4130383"/>
            <a:ext cx="2351803" cy="495108"/>
          </a:xfrm>
          <a:prstGeom prst="rect">
            <a:avLst/>
          </a:prstGeom>
          <a:solidFill>
            <a:srgbClr val="86B6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You found the bed!</a:t>
            </a:r>
          </a:p>
        </p:txBody>
      </p:sp>
      <p:sp>
        <p:nvSpPr>
          <p:cNvPr id="17" name="Oval 16"/>
          <p:cNvSpPr/>
          <p:nvPr/>
        </p:nvSpPr>
        <p:spPr>
          <a:xfrm>
            <a:off x="3558170" y="1550377"/>
            <a:ext cx="1963472" cy="1963472"/>
          </a:xfrm>
          <a:prstGeom prst="ellipse">
            <a:avLst/>
          </a:prstGeom>
          <a:solidFill>
            <a:srgbClr val="86B6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1040877" y="4132175"/>
            <a:ext cx="6853164" cy="495108"/>
          </a:xfrm>
          <a:prstGeom prst="rect">
            <a:avLst/>
          </a:prstGeom>
          <a:solidFill>
            <a:srgbClr val="86B6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to help Mike find his other things!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8948" y="2008336"/>
            <a:ext cx="2061916" cy="117850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0143" y="5319082"/>
            <a:ext cx="512568" cy="61935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458" y="5358376"/>
            <a:ext cx="645948" cy="483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77848"/>
      </p:ext>
    </p:extLst>
  </p:cSld>
  <p:clrMapOvr>
    <a:masterClrMapping/>
  </p:clrMapOvr>
  <p:transition spd="med">
    <p:pull dir="d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6" presetClass="emph" presetSubtype="0" repeatCount="3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" dur="500" tmFilter="0, 0; .2, .5; .8, .5; 1, 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7" dur="250" autoRev="1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9" presetID="6" presetClass="emph" presetSubtype="0" fill="hold" nodeType="afterEffect" p14:presetBounceEnd="40000">
                                      <p:stCondLst>
                                        <p:cond delay="500"/>
                                      </p:stCondLst>
                                      <p:childTnLst>
                                        <p:animScale p14:bounceEnd="40000">
                                          <p:cBhvr>
                                            <p:cTn id="10" dur="500" fill="hold"/>
                                            <p:tgtEl>
                                              <p:spTgt spid="19"/>
                                            </p:tgtEl>
                                          </p:cBhvr>
                                          <p:by x="30000" y="3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" presetID="42" presetClass="path" presetSubtype="0" accel="50000" decel="5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Motion origin="layout" path="M -4.16667E-6 -3.7037E-6 L 0.15417 0.44005 " pathEditMode="relative" rAng="0" ptsTypes="AA">
                                          <p:cBhvr>
                                            <p:cTn id="1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7708" y="2199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" presetID="6" presetClass="emph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14" dur="500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0" y="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6" presetID="10" presetClass="entr" presetSubtype="0" fill="hold" grpId="0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0" presetID="1" presetClass="exit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3" presetID="42" presetClass="path" presetSubtype="0" repeatCount="indefinite" accel="50000" decel="14000" autoRev="1" fill="remove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66667E-6 2.59259E-6 L -1.66667E-6 -0.02153 " pathEditMode="relative" rAng="0" ptsTypes="AA">
                                          <p:cBhvr>
                                            <p:cTn id="24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08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7" grpId="0" animBg="1" autoUpdateAnimBg="0"/>
          <p:bldP spid="17" grpId="1" animBg="1"/>
          <p:bldP spid="18" grpId="0" animBg="1"/>
          <p:bldP spid="18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6" presetClass="emph" presetSubtype="0" repeatCount="3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" dur="500" tmFilter="0, 0; .2, .5; .8, .5; 1, 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7" dur="250" autoRev="1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9" presetID="6" presetClass="emph" presetSubtype="0" fill="hold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10" dur="500" fill="hold"/>
                                            <p:tgtEl>
                                              <p:spTgt spid="19"/>
                                            </p:tgtEl>
                                          </p:cBhvr>
                                          <p:by x="30000" y="3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" presetID="42" presetClass="path" presetSubtype="0" accel="50000" decel="5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Motion origin="layout" path="M -4.16667E-6 -3.7037E-6 L 0.15417 0.44005 " pathEditMode="relative" rAng="0" ptsTypes="AA">
                                          <p:cBhvr>
                                            <p:cTn id="1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7708" y="2199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" presetID="6" presetClass="emph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14" dur="500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0" y="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6" presetID="10" presetClass="entr" presetSubtype="0" fill="hold" grpId="0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0" presetID="1" presetClass="exit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3" presetID="42" presetClass="path" presetSubtype="0" repeatCount="indefinite" accel="50000" decel="14000" autoRev="1" fill="remove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66667E-6 2.59259E-6 L -1.66667E-6 -0.02153 " pathEditMode="relative" rAng="0" ptsTypes="AA">
                                          <p:cBhvr>
                                            <p:cTn id="24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08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7" grpId="0" animBg="1" autoUpdateAnimBg="0"/>
          <p:bldP spid="17" grpId="1" animBg="1"/>
          <p:bldP spid="18" grpId="0" animBg="1"/>
          <p:bldP spid="18" grpId="1" animBg="1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2210480" y="946674"/>
            <a:ext cx="4459761" cy="3188530"/>
          </a:xfrm>
          <a:prstGeom prst="ellipse">
            <a:avLst/>
          </a:prstGeom>
          <a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84265" y="1247936"/>
            <a:ext cx="2700168" cy="479196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0877" y="673030"/>
            <a:ext cx="6853164" cy="495108"/>
          </a:xfrm>
          <a:prstGeom prst="rect">
            <a:avLst/>
          </a:prstGeom>
          <a:solidFill>
            <a:srgbClr val="86B6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on Metal Mike to find out what he has lost.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6452540" y="4369851"/>
            <a:ext cx="2096666" cy="2068408"/>
            <a:chOff x="6452540" y="4369851"/>
            <a:chExt cx="2096666" cy="2068408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52540" y="4369851"/>
              <a:ext cx="2096666" cy="2068408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44381" y="4651222"/>
              <a:ext cx="1225357" cy="1480640"/>
            </a:xfrm>
            <a:prstGeom prst="rect">
              <a:avLst/>
            </a:prstGeom>
          </p:spPr>
        </p:pic>
      </p:grpSp>
      <p:grpSp>
        <p:nvGrpSpPr>
          <p:cNvPr id="22" name="Group 21"/>
          <p:cNvGrpSpPr/>
          <p:nvPr/>
        </p:nvGrpSpPr>
        <p:grpSpPr>
          <a:xfrm>
            <a:off x="2449790" y="4342749"/>
            <a:ext cx="2096665" cy="2062757"/>
            <a:chOff x="2449790" y="4342749"/>
            <a:chExt cx="2096665" cy="2062757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9790" y="4342749"/>
              <a:ext cx="2096665" cy="2062757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6532" y="4814360"/>
              <a:ext cx="1637339" cy="1225541"/>
            </a:xfrm>
            <a:prstGeom prst="rect">
              <a:avLst/>
            </a:prstGeom>
          </p:spPr>
        </p:pic>
      </p:grpSp>
      <p:grpSp>
        <p:nvGrpSpPr>
          <p:cNvPr id="10" name="Group 9"/>
          <p:cNvGrpSpPr/>
          <p:nvPr/>
        </p:nvGrpSpPr>
        <p:grpSpPr>
          <a:xfrm>
            <a:off x="4509585" y="4369850"/>
            <a:ext cx="1965078" cy="2068409"/>
            <a:chOff x="4509585" y="4369850"/>
            <a:chExt cx="1965078" cy="2068409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04" r="2124"/>
            <a:stretch/>
          </p:blipFill>
          <p:spPr>
            <a:xfrm>
              <a:off x="4509585" y="4369850"/>
              <a:ext cx="1965078" cy="2068409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73396" y="4694254"/>
              <a:ext cx="1252202" cy="1417115"/>
            </a:xfrm>
            <a:prstGeom prst="rect">
              <a:avLst/>
            </a:prstGeom>
          </p:spPr>
        </p:pic>
      </p:grpSp>
      <p:grpSp>
        <p:nvGrpSpPr>
          <p:cNvPr id="9" name="Group 8"/>
          <p:cNvGrpSpPr/>
          <p:nvPr/>
        </p:nvGrpSpPr>
        <p:grpSpPr>
          <a:xfrm>
            <a:off x="421544" y="4372123"/>
            <a:ext cx="2096665" cy="2028464"/>
            <a:chOff x="421544" y="4372123"/>
            <a:chExt cx="2096665" cy="2028464"/>
          </a:xfrm>
        </p:grpSpPr>
        <p:pic>
          <p:nvPicPr>
            <p:cNvPr id="11" name="Picture 10">
              <a:hlinkClick r:id="rId11" action="ppaction://hlinksldjump"/>
            </p:cNvPr>
            <p:cNvPicPr>
              <a:picLocks noChangeAspect="1"/>
            </p:cNvPicPr>
            <p:nvPr/>
          </p:nvPicPr>
          <p:blipFill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62"/>
            <a:stretch/>
          </p:blipFill>
          <p:spPr>
            <a:xfrm>
              <a:off x="421544" y="4372123"/>
              <a:ext cx="2096665" cy="2028464"/>
            </a:xfrm>
            <a:prstGeom prst="rect">
              <a:avLst/>
            </a:prstGeom>
          </p:spPr>
        </p:pic>
        <p:pic>
          <p:nvPicPr>
            <p:cNvPr id="30" name="Picture 29">
              <a:hlinkClick r:id="rId11" action="ppaction://hlinksldjump"/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8229" y="4556889"/>
              <a:ext cx="877038" cy="1694329"/>
            </a:xfrm>
            <a:prstGeom prst="rect">
              <a:avLst/>
            </a:prstGeom>
          </p:spPr>
        </p:pic>
      </p:grpSp>
      <p:pic>
        <p:nvPicPr>
          <p:cNvPr id="31" name="Picture 3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315596" y="2962718"/>
            <a:ext cx="286710" cy="627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080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300"/>
                            </p:stCondLst>
                            <p:childTnLst>
                              <p:par>
                                <p:cTn id="13" presetID="35" presetClass="path" presetSubtype="0" repeatCount="indefinite" accel="10000" decel="14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22222E-6 L -0.04358 -0.00047 " pathEditMode="relative" rAng="0" ptsTypes="AA">
                                      <p:cBhvr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7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o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/>
              <a:t>Well Done!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106" y="4836920"/>
            <a:ext cx="8241478" cy="14966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22" t="4672" r="23013" b="61409"/>
          <a:stretch/>
        </p:blipFill>
        <p:spPr>
          <a:xfrm>
            <a:off x="546621" y="4719497"/>
            <a:ext cx="840805" cy="63887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8303" y="5318255"/>
            <a:ext cx="381416" cy="61942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8529" y="5301990"/>
            <a:ext cx="629387" cy="61935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0284" y="5446866"/>
            <a:ext cx="610112" cy="36219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3385340" y="4130383"/>
            <a:ext cx="2351803" cy="495108"/>
          </a:xfrm>
          <a:prstGeom prst="rect">
            <a:avLst/>
          </a:prstGeom>
          <a:solidFill>
            <a:srgbClr val="86B6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You found the dog!</a:t>
            </a:r>
          </a:p>
        </p:txBody>
      </p:sp>
      <p:sp>
        <p:nvSpPr>
          <p:cNvPr id="10" name="Oval 9"/>
          <p:cNvSpPr/>
          <p:nvPr/>
        </p:nvSpPr>
        <p:spPr>
          <a:xfrm>
            <a:off x="3558170" y="1550377"/>
            <a:ext cx="1963472" cy="1963472"/>
          </a:xfrm>
          <a:prstGeom prst="ellipse">
            <a:avLst/>
          </a:prstGeom>
          <a:solidFill>
            <a:srgbClr val="86B6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040877" y="4128673"/>
            <a:ext cx="6853164" cy="495108"/>
          </a:xfrm>
          <a:prstGeom prst="rect">
            <a:avLst/>
          </a:prstGeom>
          <a:solidFill>
            <a:srgbClr val="86B6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to help Mike find the last thing!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5428" y="1416301"/>
            <a:ext cx="1173516" cy="226708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0143" y="5319082"/>
            <a:ext cx="512568" cy="61935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458" y="5358376"/>
            <a:ext cx="645948" cy="48348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9458" y="5463486"/>
            <a:ext cx="616065" cy="352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652324"/>
      </p:ext>
    </p:extLst>
  </p:cSld>
  <p:clrMapOvr>
    <a:masterClrMapping/>
  </p:clrMapOvr>
  <p:transition spd="med">
    <p:pull dir="d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6" presetClass="emph" presetSubtype="0" repeatCount="3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" dur="500" tmFilter="0, 0; .2, .5; .8, .5; 1, 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7" dur="250" autoRev="1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9" presetID="6" presetClass="emph" presetSubtype="0" fill="hold" nodeType="afterEffect" p14:presetBounceEnd="40000">
                                      <p:stCondLst>
                                        <p:cond delay="500"/>
                                      </p:stCondLst>
                                      <p:childTnLst>
                                        <p:animScale p14:bounceEnd="40000">
                                          <p:cBhvr>
                                            <p:cTn id="10" dur="500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30000" y="3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" presetID="42" presetClass="path" presetSubtype="0" accel="50000" decel="5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Motion origin="layout" path="M 1.11111E-6 7.40741E-7 L 0.23924 0.4544 " pathEditMode="relative" rAng="0" ptsTypes="AA">
                                          <p:cBhvr>
                                            <p:cTn id="1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1962" y="2270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" presetID="6" presetClass="emph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14" dur="500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0" y="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6" presetID="10" presetClass="entr" presetSubtype="0" fill="hold" grpId="0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0" presetID="1" presetClass="exit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3" presetID="42" presetClass="path" presetSubtype="0" repeatCount="indefinite" accel="50000" decel="14000" autoRev="1" fill="remove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66667E-6 -4.44444E-6 L -1.66667E-6 -0.02152 " pathEditMode="relative" rAng="0" ptsTypes="AA">
                                          <p:cBhvr>
                                            <p:cTn id="24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08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0" grpId="0" animBg="1" autoUpdateAnimBg="0"/>
          <p:bldP spid="10" grpId="1" animBg="1"/>
          <p:bldP spid="11" grpId="0" animBg="1"/>
          <p:bldP spid="11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6" presetClass="emph" presetSubtype="0" repeatCount="3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" dur="500" tmFilter="0, 0; .2, .5; .8, .5; 1, 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7" dur="250" autoRev="1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9" presetID="6" presetClass="emph" presetSubtype="0" fill="hold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10" dur="500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30000" y="3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" presetID="42" presetClass="path" presetSubtype="0" accel="50000" decel="5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Motion origin="layout" path="M 1.11111E-6 7.40741E-7 L 0.23924 0.4544 " pathEditMode="relative" rAng="0" ptsTypes="AA">
                                          <p:cBhvr>
                                            <p:cTn id="1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1962" y="2270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" presetID="6" presetClass="emph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14" dur="500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0" y="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6" presetID="10" presetClass="entr" presetSubtype="0" fill="hold" grpId="0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0" presetID="1" presetClass="exit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3" presetID="42" presetClass="path" presetSubtype="0" repeatCount="indefinite" accel="50000" decel="14000" autoRev="1" fill="remove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66667E-6 -4.44444E-6 L -1.66667E-6 -0.02152 " pathEditMode="relative" rAng="0" ptsTypes="AA">
                                          <p:cBhvr>
                                            <p:cTn id="24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08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0" grpId="0" animBg="1" autoUpdateAnimBg="0"/>
          <p:bldP spid="10" grpId="1" animBg="1"/>
          <p:bldP spid="11" grpId="0" animBg="1"/>
          <p:bldP spid="11" grpId="1" animBg="1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2210480" y="946674"/>
            <a:ext cx="4459761" cy="3188530"/>
          </a:xfrm>
          <a:prstGeom prst="ellipse">
            <a:avLst/>
          </a:prstGeom>
          <a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84265" y="1247936"/>
            <a:ext cx="2700168" cy="488424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0877" y="673030"/>
            <a:ext cx="6853164" cy="495108"/>
          </a:xfrm>
          <a:prstGeom prst="rect">
            <a:avLst/>
          </a:prstGeom>
          <a:solidFill>
            <a:srgbClr val="86B6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on Metal Mike to find out what he has lost.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315596" y="2962718"/>
            <a:ext cx="286710" cy="627585"/>
          </a:xfrm>
          <a:prstGeom prst="rect">
            <a:avLst/>
          </a:prstGeom>
        </p:spPr>
      </p:pic>
      <p:grpSp>
        <p:nvGrpSpPr>
          <p:cNvPr id="21" name="Group 20"/>
          <p:cNvGrpSpPr/>
          <p:nvPr/>
        </p:nvGrpSpPr>
        <p:grpSpPr>
          <a:xfrm>
            <a:off x="4509585" y="4369850"/>
            <a:ext cx="1965078" cy="2068409"/>
            <a:chOff x="4509585" y="4369850"/>
            <a:chExt cx="1965078" cy="2068409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04" r="2124"/>
            <a:stretch/>
          </p:blipFill>
          <p:spPr>
            <a:xfrm>
              <a:off x="4509585" y="4369850"/>
              <a:ext cx="1965078" cy="2068409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9246" y="4983431"/>
              <a:ext cx="1494798" cy="887401"/>
            </a:xfrm>
            <a:prstGeom prst="rect">
              <a:avLst/>
            </a:prstGeom>
          </p:spPr>
        </p:pic>
      </p:grpSp>
      <p:grpSp>
        <p:nvGrpSpPr>
          <p:cNvPr id="7" name="Group 6"/>
          <p:cNvGrpSpPr/>
          <p:nvPr/>
        </p:nvGrpSpPr>
        <p:grpSpPr>
          <a:xfrm>
            <a:off x="2449790" y="4342749"/>
            <a:ext cx="2096665" cy="2062757"/>
            <a:chOff x="2449790" y="4342749"/>
            <a:chExt cx="2096665" cy="2062757"/>
          </a:xfrm>
        </p:grpSpPr>
        <p:pic>
          <p:nvPicPr>
            <p:cNvPr id="23" name="Picture 22">
              <a:hlinkClick r:id="rId8" action="ppaction://hlinksldjump"/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9790" y="4342749"/>
              <a:ext cx="2096665" cy="2062757"/>
            </a:xfrm>
            <a:prstGeom prst="rect">
              <a:avLst/>
            </a:prstGeom>
          </p:spPr>
        </p:pic>
        <p:pic>
          <p:nvPicPr>
            <p:cNvPr id="26" name="Picture 25">
              <a:hlinkClick r:id="rId8" action="ppaction://hlinksldjump"/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37147" y="5048795"/>
              <a:ext cx="1667435" cy="650664"/>
            </a:xfrm>
            <a:prstGeom prst="rect">
              <a:avLst/>
            </a:prstGeom>
          </p:spPr>
        </p:pic>
      </p:grpSp>
      <p:grpSp>
        <p:nvGrpSpPr>
          <p:cNvPr id="8" name="Group 7"/>
          <p:cNvGrpSpPr/>
          <p:nvPr/>
        </p:nvGrpSpPr>
        <p:grpSpPr>
          <a:xfrm>
            <a:off x="6452540" y="4369851"/>
            <a:ext cx="2096666" cy="2068408"/>
            <a:chOff x="6452540" y="4369851"/>
            <a:chExt cx="2096666" cy="2068408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52540" y="4369851"/>
              <a:ext cx="2096666" cy="2068408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79666" y="4981370"/>
              <a:ext cx="1559811" cy="891524"/>
            </a:xfrm>
            <a:prstGeom prst="rect">
              <a:avLst/>
            </a:prstGeom>
          </p:spPr>
        </p:pic>
      </p:grpSp>
      <p:grpSp>
        <p:nvGrpSpPr>
          <p:cNvPr id="2" name="Group 1"/>
          <p:cNvGrpSpPr/>
          <p:nvPr/>
        </p:nvGrpSpPr>
        <p:grpSpPr>
          <a:xfrm>
            <a:off x="421544" y="4372123"/>
            <a:ext cx="2096665" cy="2028464"/>
            <a:chOff x="421544" y="4372123"/>
            <a:chExt cx="2096665" cy="2028464"/>
          </a:xfrm>
        </p:grpSpPr>
        <p:pic>
          <p:nvPicPr>
            <p:cNvPr id="11" name="Picture 10">
              <a:hlinkClick r:id="rId13" action="ppaction://hlinksldjump"/>
            </p:cNvPr>
            <p:cNvPicPr>
              <a:picLocks noChangeAspect="1"/>
            </p:cNvPicPr>
            <p:nvPr/>
          </p:nvPicPr>
          <p:blipFill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62"/>
            <a:stretch/>
          </p:blipFill>
          <p:spPr>
            <a:xfrm>
              <a:off x="421544" y="4372123"/>
              <a:ext cx="2096665" cy="2028464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8886" y="4616072"/>
              <a:ext cx="933562" cy="151611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91797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300"/>
                            </p:stCondLst>
                            <p:childTnLst>
                              <p:par>
                                <p:cTn id="13" presetID="35" presetClass="path" presetSubtype="0" repeatCount="indefinite" accel="10000" decel="14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22222E-6 L -0.04358 -0.00047 " pathEditMode="relative" rAng="0" ptsTypes="AA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7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a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/>
              <a:t>Well Done!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106" y="4836920"/>
            <a:ext cx="8241478" cy="149663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22" t="4672" r="23013" b="61409"/>
          <a:stretch/>
        </p:blipFill>
        <p:spPr>
          <a:xfrm>
            <a:off x="546621" y="4719497"/>
            <a:ext cx="840805" cy="63887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8303" y="5318255"/>
            <a:ext cx="381416" cy="61942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8529" y="5301990"/>
            <a:ext cx="629387" cy="61935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0284" y="5446866"/>
            <a:ext cx="610112" cy="362198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3385340" y="4130383"/>
            <a:ext cx="2351803" cy="495108"/>
          </a:xfrm>
          <a:prstGeom prst="rect">
            <a:avLst/>
          </a:prstGeom>
          <a:solidFill>
            <a:srgbClr val="86B6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You found the pan!</a:t>
            </a:r>
          </a:p>
        </p:txBody>
      </p:sp>
      <p:sp>
        <p:nvSpPr>
          <p:cNvPr id="11" name="Oval 10"/>
          <p:cNvSpPr/>
          <p:nvPr/>
        </p:nvSpPr>
        <p:spPr>
          <a:xfrm>
            <a:off x="3558170" y="1550377"/>
            <a:ext cx="1963472" cy="1963472"/>
          </a:xfrm>
          <a:prstGeom prst="ellipse">
            <a:avLst/>
          </a:prstGeom>
          <a:solidFill>
            <a:srgbClr val="86B6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8853" y="2015185"/>
            <a:ext cx="2482105" cy="96856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0143" y="5319082"/>
            <a:ext cx="512568" cy="61935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458" y="5358376"/>
            <a:ext cx="645948" cy="48348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9458" y="5463486"/>
            <a:ext cx="616065" cy="35211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0227" y="5283118"/>
            <a:ext cx="365322" cy="705758"/>
          </a:xfrm>
          <a:prstGeom prst="rect">
            <a:avLst/>
          </a:prstGeom>
        </p:spPr>
      </p:pic>
      <p:sp>
        <p:nvSpPr>
          <p:cNvPr id="18" name="Freeform 17"/>
          <p:cNvSpPr/>
          <p:nvPr/>
        </p:nvSpPr>
        <p:spPr>
          <a:xfrm>
            <a:off x="794759" y="1144601"/>
            <a:ext cx="7300401" cy="3953047"/>
          </a:xfrm>
          <a:custGeom>
            <a:avLst/>
            <a:gdLst>
              <a:gd name="connsiteX0" fmla="*/ 558932 w 8090069"/>
              <a:gd name="connsiteY0" fmla="*/ 679587 h 4239527"/>
              <a:gd name="connsiteX1" fmla="*/ 5156569 w 8090069"/>
              <a:gd name="connsiteY1" fmla="*/ 21561 h 4239527"/>
              <a:gd name="connsiteX2" fmla="*/ 7822857 w 8090069"/>
              <a:gd name="connsiteY2" fmla="*/ 1303430 h 4239527"/>
              <a:gd name="connsiteX3" fmla="*/ 7369930 w 8090069"/>
              <a:gd name="connsiteY3" fmla="*/ 3764618 h 4239527"/>
              <a:gd name="connsiteX4" fmla="*/ 2285182 w 8090069"/>
              <a:gd name="connsiteY4" fmla="*/ 4174817 h 4239527"/>
              <a:gd name="connsiteX5" fmla="*/ 268374 w 8090069"/>
              <a:gd name="connsiteY5" fmla="*/ 2910039 h 4239527"/>
              <a:gd name="connsiteX6" fmla="*/ 558932 w 8090069"/>
              <a:gd name="connsiteY6" fmla="*/ 679587 h 4239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090069" h="4239527">
                <a:moveTo>
                  <a:pt x="558932" y="679587"/>
                </a:moveTo>
                <a:cubicBezTo>
                  <a:pt x="1373631" y="198174"/>
                  <a:pt x="3945915" y="-82413"/>
                  <a:pt x="5156569" y="21561"/>
                </a:cubicBezTo>
                <a:cubicBezTo>
                  <a:pt x="6367223" y="125535"/>
                  <a:pt x="7453964" y="679587"/>
                  <a:pt x="7822857" y="1303430"/>
                </a:cubicBezTo>
                <a:cubicBezTo>
                  <a:pt x="8191751" y="1927273"/>
                  <a:pt x="8292876" y="3286054"/>
                  <a:pt x="7369930" y="3764618"/>
                </a:cubicBezTo>
                <a:cubicBezTo>
                  <a:pt x="6446984" y="4243183"/>
                  <a:pt x="3468775" y="4317247"/>
                  <a:pt x="2285182" y="4174817"/>
                </a:cubicBezTo>
                <a:cubicBezTo>
                  <a:pt x="1101589" y="4032387"/>
                  <a:pt x="556082" y="3491153"/>
                  <a:pt x="268374" y="2910039"/>
                </a:cubicBezTo>
                <a:cubicBezTo>
                  <a:pt x="-19334" y="2328925"/>
                  <a:pt x="-255767" y="1161000"/>
                  <a:pt x="558932" y="679587"/>
                </a:cubicBezTo>
                <a:close/>
              </a:path>
            </a:pathLst>
          </a:custGeom>
          <a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2567" y="2966144"/>
            <a:ext cx="715280" cy="138183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8504" y="3562091"/>
            <a:ext cx="714727" cy="116072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95101">
            <a:off x="6688339" y="2970010"/>
            <a:ext cx="843522" cy="32915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71255">
            <a:off x="1454465" y="3513969"/>
            <a:ext cx="1117817" cy="135069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1378771">
            <a:off x="2020309" y="1825503"/>
            <a:ext cx="1733570" cy="222039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5906" y="1956412"/>
            <a:ext cx="958795" cy="717654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58724" y="2320263"/>
            <a:ext cx="324450" cy="69447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99828" y="3689154"/>
            <a:ext cx="4358148" cy="140849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10480" y="3701956"/>
            <a:ext cx="1080198" cy="1020856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1040877" y="4130383"/>
            <a:ext cx="6853164" cy="495108"/>
          </a:xfrm>
          <a:prstGeom prst="rect">
            <a:avLst/>
          </a:prstGeom>
          <a:solidFill>
            <a:srgbClr val="86B6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Thank you for helping Metal Mike.</a:t>
            </a:r>
          </a:p>
        </p:txBody>
      </p:sp>
    </p:spTree>
    <p:extLst>
      <p:ext uri="{BB962C8B-B14F-4D97-AF65-F5344CB8AC3E}">
        <p14:creationId xmlns:p14="http://schemas.microsoft.com/office/powerpoint/2010/main" val="673684865"/>
      </p:ext>
    </p:extLst>
  </p:cSld>
  <p:clrMapOvr>
    <a:masterClrMapping/>
  </p:clrMapOvr>
  <p:transition spd="med">
    <p:pull dir="d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6" presetClass="emph" presetSubtype="0" repeatCount="3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7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9" presetID="6" presetClass="emph" presetSubtype="0" fill="hold" nodeType="afterEffect" p14:presetBounceEnd="40000">
                                      <p:stCondLst>
                                        <p:cond delay="500"/>
                                      </p:stCondLst>
                                      <p:childTnLst>
                                        <p:animScale p14:bounceEnd="40000">
                                          <p:cBhvr>
                                            <p:cTn id="10" dur="500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28000" y="28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" presetID="42" presetClass="path" presetSubtype="0" accel="50000" decel="5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Motion origin="layout" path="M 2.22222E-6 -1.85185E-6 L 0.33923 0.4507 " pathEditMode="relative" rAng="0" ptsTypes="AA">
                                          <p:cBhvr>
                                            <p:cTn id="1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6962" y="22523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" presetID="6" presetClass="emph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14" dur="500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0" y="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16" presetID="1" presetClass="exit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1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26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33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37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41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4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8500"/>
                                </p:stCondLst>
                                <p:childTnLst>
                                  <p:par>
                                    <p:cTn id="49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9000"/>
                                </p:stCondLst>
                                <p:childTnLst>
                                  <p:par>
                                    <p:cTn id="53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9500"/>
                                </p:stCondLst>
                                <p:childTnLst>
                                  <p:par>
                                    <p:cTn id="5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10000"/>
                                </p:stCondLst>
                                <p:childTnLst>
                                  <p:par>
                                    <p:cTn id="61" presetID="42" presetClass="path" presetSubtype="0" repeatCount="indefinite" accel="50000" decel="14000" autoRev="1" fill="remove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66667E-6 4.07407E-6 L -1.66667E-6 -0.02153 " pathEditMode="relative" rAng="0" ptsTypes="AA">
                                          <p:cBhvr>
                                            <p:cTn id="62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08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1" grpId="0" animBg="1" autoUpdateAnimBg="0"/>
          <p:bldP spid="11" grpId="1" animBg="1"/>
          <p:bldP spid="18" grpId="0" animBg="1"/>
          <p:bldP spid="12" grpId="0" animBg="1"/>
          <p:bldP spid="12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6" presetClass="emph" presetSubtype="0" repeatCount="3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7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9" presetID="6" presetClass="emph" presetSubtype="0" fill="hold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10" dur="500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28000" y="28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" presetID="42" presetClass="path" presetSubtype="0" accel="50000" decel="5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Motion origin="layout" path="M 2.22222E-6 -1.85185E-6 L 0.33923 0.4507 " pathEditMode="relative" rAng="0" ptsTypes="AA">
                                          <p:cBhvr>
                                            <p:cTn id="1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6962" y="22523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" presetID="6" presetClass="emph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14" dur="500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0" y="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16" presetID="1" presetClass="exit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1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26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33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37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41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4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8500"/>
                                </p:stCondLst>
                                <p:childTnLst>
                                  <p:par>
                                    <p:cTn id="49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9000"/>
                                </p:stCondLst>
                                <p:childTnLst>
                                  <p:par>
                                    <p:cTn id="53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9500"/>
                                </p:stCondLst>
                                <p:childTnLst>
                                  <p:par>
                                    <p:cTn id="5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10000"/>
                                </p:stCondLst>
                                <p:childTnLst>
                                  <p:par>
                                    <p:cTn id="61" presetID="42" presetClass="path" presetSubtype="0" repeatCount="indefinite" accel="50000" decel="14000" autoRev="1" fill="remove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66667E-6 4.07407E-6 L -1.66667E-6 -0.02153 " pathEditMode="relative" rAng="0" ptsTypes="AA">
                                          <p:cBhvr>
                                            <p:cTn id="62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08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1" grpId="0" animBg="1" autoUpdateAnimBg="0"/>
          <p:bldP spid="11" grpId="1" animBg="1"/>
          <p:bldP spid="18" grpId="0" animBg="1"/>
          <p:bldP spid="12" grpId="0" animBg="1"/>
          <p:bldP spid="12" grpId="1" animBg="1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393</TotalTime>
  <Words>268</Words>
  <Application>Microsoft Office PowerPoint</Application>
  <PresentationFormat>On-screen Show (4:3)</PresentationFormat>
  <Paragraphs>36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Twinkl</vt:lpstr>
      <vt:lpstr>Arial</vt:lpstr>
      <vt:lpstr>Calibri</vt:lpstr>
      <vt:lpstr>Office Theme</vt:lpstr>
      <vt:lpstr>PowerPoint Presentation</vt:lpstr>
      <vt:lpstr>Metal Mike’s Mix Up</vt:lpstr>
      <vt:lpstr>PowerPoint Presentation</vt:lpstr>
      <vt:lpstr>Well Done!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Ruby Cunningham</dc:creator>
  <cp:lastModifiedBy>Rebecca Burns</cp:lastModifiedBy>
  <cp:revision>27</cp:revision>
  <dcterms:created xsi:type="dcterms:W3CDTF">2019-03-22T16:58:00Z</dcterms:created>
  <dcterms:modified xsi:type="dcterms:W3CDTF">2021-01-10T16:34:18Z</dcterms:modified>
</cp:coreProperties>
</file>