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837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675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46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777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430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246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636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168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971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02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360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06989-2C6C-445D-B721-3DF2A85EB0F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9D70E-3630-42FC-9DD4-D537E03D5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746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9115" y="867833"/>
            <a:ext cx="6858000" cy="51223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21448" y="867834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199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1742" y="867835"/>
            <a:ext cx="6858000" cy="51223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84076" y="867833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787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072" y="867835"/>
            <a:ext cx="6858000" cy="512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4406" y="867832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672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833" y="867835"/>
            <a:ext cx="6858000" cy="512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28167" y="867834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837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6576" y="867832"/>
            <a:ext cx="6858000" cy="512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18910" y="867832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064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5616" y="867836"/>
            <a:ext cx="6858000" cy="512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57950" y="867835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74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1741" y="867835"/>
            <a:ext cx="6858000" cy="512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84075" y="867832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61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833" y="867835"/>
            <a:ext cx="6858000" cy="512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28167" y="867832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5012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833" y="867835"/>
            <a:ext cx="6858000" cy="512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28167" y="867834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441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4350" y="867834"/>
            <a:ext cx="6858000" cy="512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87984" y="867835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460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9490" y="867835"/>
            <a:ext cx="6858000" cy="512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824" y="867834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93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4063" y="867834"/>
            <a:ext cx="6858000" cy="512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28167" y="867835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3155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Stott</dc:creator>
  <cp:lastModifiedBy>Jessica Stott</cp:lastModifiedBy>
  <cp:revision>1</cp:revision>
  <dcterms:created xsi:type="dcterms:W3CDTF">2021-01-11T21:03:03Z</dcterms:created>
  <dcterms:modified xsi:type="dcterms:W3CDTF">2021-01-11T21:08:42Z</dcterms:modified>
</cp:coreProperties>
</file>